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bcc91d95146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14c3b5a65345f5"/>
  </p:sldMasterIdLst>
  <p:sldIdLst>
    <p:sldId xmlns:r="http://schemas.openxmlformats.org/officeDocument/2006/relationships" id="256" r:id="Rba9ec46c37eb4518"/>
    <p:sldId xmlns:r="http://schemas.openxmlformats.org/officeDocument/2006/relationships" id="257" r:id="R0ef231f9360e46b3"/>
    <p:sldId xmlns:r="http://schemas.openxmlformats.org/officeDocument/2006/relationships" id="258" r:id="R46cb398a89fc4129"/>
    <p:sldId xmlns:r="http://schemas.openxmlformats.org/officeDocument/2006/relationships" id="259" r:id="Reb4cb6b30bc64a78"/>
    <p:sldId xmlns:r="http://schemas.openxmlformats.org/officeDocument/2006/relationships" id="260" r:id="Rd9efe56318764d3c"/>
    <p:sldId xmlns:r="http://schemas.openxmlformats.org/officeDocument/2006/relationships" id="261" r:id="R9b36f93ccb334e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4c3b5a65345f5" /><Relationship Type="http://schemas.openxmlformats.org/officeDocument/2006/relationships/slide" Target="/ppt/slides/slide1.xml" Id="Rba9ec46c37eb4518" /><Relationship Type="http://schemas.openxmlformats.org/officeDocument/2006/relationships/slide" Target="/ppt/slides/slide2.xml" Id="R0ef231f9360e46b3" /><Relationship Type="http://schemas.openxmlformats.org/officeDocument/2006/relationships/slide" Target="/ppt/slides/slide3.xml" Id="R46cb398a89fc4129" /><Relationship Type="http://schemas.openxmlformats.org/officeDocument/2006/relationships/slide" Target="/ppt/slides/slide4.xml" Id="Reb4cb6b30bc64a78" /><Relationship Type="http://schemas.openxmlformats.org/officeDocument/2006/relationships/slide" Target="/ppt/slides/slide5.xml" Id="Rd9efe56318764d3c" /><Relationship Type="http://schemas.openxmlformats.org/officeDocument/2006/relationships/slide" Target="/ppt/slides/slide6.xml" Id="R9b36f93ccb334e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9b4d4f492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e1f481cdf4f74" /><Relationship Type="http://schemas.openxmlformats.org/officeDocument/2006/relationships/theme" Target="/ppt/slideMasters/theme/theme1.xml" Id="R8a71a7f30c18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0e1f481cdf4f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0255c2ddb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0c5c11a62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3025364134c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eb0bf504f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47c106950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c4b1ddaac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BRETVIK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BRETVIK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3 086 485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46 042 351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61 489 419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Korvaldveien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995 446 901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