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5bb905c31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8431da30024c82"/>
  </p:sldMasterIdLst>
  <p:sldIdLst>
    <p:sldId xmlns:r="http://schemas.openxmlformats.org/officeDocument/2006/relationships" id="256" r:id="Rf364d7f0c0ee4b6d"/>
    <p:sldId xmlns:r="http://schemas.openxmlformats.org/officeDocument/2006/relationships" id="257" r:id="R4e732feb40fa4ef2"/>
    <p:sldId xmlns:r="http://schemas.openxmlformats.org/officeDocument/2006/relationships" id="258" r:id="R1d5bf4666c124288"/>
    <p:sldId xmlns:r="http://schemas.openxmlformats.org/officeDocument/2006/relationships" id="259" r:id="Rfdfd812c61f34376"/>
    <p:sldId xmlns:r="http://schemas.openxmlformats.org/officeDocument/2006/relationships" id="260" r:id="R3f82c06e956f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431da30024c82" /><Relationship Type="http://schemas.openxmlformats.org/officeDocument/2006/relationships/slide" Target="/ppt/slides/slide1.xml" Id="Rf364d7f0c0ee4b6d" /><Relationship Type="http://schemas.openxmlformats.org/officeDocument/2006/relationships/slide" Target="/ppt/slides/slide2.xml" Id="R4e732feb40fa4ef2" /><Relationship Type="http://schemas.openxmlformats.org/officeDocument/2006/relationships/slide" Target="/ppt/slides/slide3.xml" Id="R1d5bf4666c124288" /><Relationship Type="http://schemas.openxmlformats.org/officeDocument/2006/relationships/slide" Target="/ppt/slides/slide4.xml" Id="Rfdfd812c61f34376" /><Relationship Type="http://schemas.openxmlformats.org/officeDocument/2006/relationships/slide" Target="/ppt/slides/slide5.xml" Id="R3f82c06e956f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c3190463b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146e9d4d74456" /><Relationship Type="http://schemas.openxmlformats.org/officeDocument/2006/relationships/theme" Target="/ppt/slideMasters/theme/theme1.xml" Id="R4524a723012c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146e9d4d7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ff5eed7a2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42e895e346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1af668615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7e7fb99e4c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f38272e99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