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75a0e22566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4edd60aaec4e4f"/>
  </p:sldMasterIdLst>
  <p:sldIdLst>
    <p:sldId xmlns:r="http://schemas.openxmlformats.org/officeDocument/2006/relationships" id="256" r:id="Rc9ec856b831a4647"/>
    <p:sldId xmlns:r="http://schemas.openxmlformats.org/officeDocument/2006/relationships" id="257" r:id="R04c0fc73ecc147d4"/>
    <p:sldId xmlns:r="http://schemas.openxmlformats.org/officeDocument/2006/relationships" id="258" r:id="R93e25746f51b4518"/>
    <p:sldId xmlns:r="http://schemas.openxmlformats.org/officeDocument/2006/relationships" id="259" r:id="R09255b8c76d3411d"/>
    <p:sldId xmlns:r="http://schemas.openxmlformats.org/officeDocument/2006/relationships" id="260" r:id="R1a15fc841a484171"/>
    <p:sldId xmlns:r="http://schemas.openxmlformats.org/officeDocument/2006/relationships" id="261" r:id="Re439229ebab545f8"/>
    <p:sldId xmlns:r="http://schemas.openxmlformats.org/officeDocument/2006/relationships" id="262" r:id="R5c3076b6e7e145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edd60aaec4e4f" /><Relationship Type="http://schemas.openxmlformats.org/officeDocument/2006/relationships/slide" Target="/ppt/slides/slide1.xml" Id="Rc9ec856b831a4647" /><Relationship Type="http://schemas.openxmlformats.org/officeDocument/2006/relationships/slide" Target="/ppt/slides/slide2.xml" Id="R04c0fc73ecc147d4" /><Relationship Type="http://schemas.openxmlformats.org/officeDocument/2006/relationships/slide" Target="/ppt/slides/slide3.xml" Id="R93e25746f51b4518" /><Relationship Type="http://schemas.openxmlformats.org/officeDocument/2006/relationships/slide" Target="/ppt/slides/slide4.xml" Id="R09255b8c76d3411d" /><Relationship Type="http://schemas.openxmlformats.org/officeDocument/2006/relationships/slide" Target="/ppt/slides/slide5.xml" Id="R1a15fc841a484171" /><Relationship Type="http://schemas.openxmlformats.org/officeDocument/2006/relationships/slide" Target="/ppt/slides/slide6.xml" Id="Re439229ebab545f8" /><Relationship Type="http://schemas.openxmlformats.org/officeDocument/2006/relationships/slide" Target="/ppt/slides/slide7.xml" Id="R5c3076b6e7e145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7f75334f8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bc919f7854223" /><Relationship Type="http://schemas.openxmlformats.org/officeDocument/2006/relationships/theme" Target="/ppt/slideMasters/theme/theme1.xml" Id="R593d9f8756a94f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1bc919f78542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a47c5409f47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b58d9ac09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752ecdae4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aebf71b4f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3afd61afc47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d3d34b3c842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b58c98d0b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 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 TORGET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1 913 833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228 694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WOJNILOWICZ KRZYSZTOF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Vienvegen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2318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995 482 290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 TORGET AS</a:t>
            </a:r>
          </a:p>
        </p:txBody>
      </p:sp>
    </p:spTree>
  </p:cSld>
  <p:clrMapOvr>
    <a:masterClrMapping xmlns:a="http://schemas.openxmlformats.org/drawingml/2006/main"/>
  </p:clrMapOvr>
</p:sld>
</file>