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202c6816834d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184c4d0e364819"/>
  </p:sldMasterIdLst>
  <p:sldIdLst>
    <p:sldId xmlns:r="http://schemas.openxmlformats.org/officeDocument/2006/relationships" id="256" r:id="Rb50d70cfe3b14838"/>
    <p:sldId xmlns:r="http://schemas.openxmlformats.org/officeDocument/2006/relationships" id="257" r:id="R02ece04e372c43c7"/>
    <p:sldId xmlns:r="http://schemas.openxmlformats.org/officeDocument/2006/relationships" id="258" r:id="Rc8f2eba40f014838"/>
    <p:sldId xmlns:r="http://schemas.openxmlformats.org/officeDocument/2006/relationships" id="259" r:id="R47323cf2080f4a31"/>
    <p:sldId xmlns:r="http://schemas.openxmlformats.org/officeDocument/2006/relationships" id="260" r:id="R5521f5d734ef4bf6"/>
    <p:sldId xmlns:r="http://schemas.openxmlformats.org/officeDocument/2006/relationships" id="261" r:id="Rdef7f6871c0f46f9"/>
    <p:sldId xmlns:r="http://schemas.openxmlformats.org/officeDocument/2006/relationships" id="262" r:id="R9d6ea5b8978a44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184c4d0e364819" /><Relationship Type="http://schemas.openxmlformats.org/officeDocument/2006/relationships/slide" Target="/ppt/slides/slide1.xml" Id="Rb50d70cfe3b14838" /><Relationship Type="http://schemas.openxmlformats.org/officeDocument/2006/relationships/slide" Target="/ppt/slides/slide2.xml" Id="R02ece04e372c43c7" /><Relationship Type="http://schemas.openxmlformats.org/officeDocument/2006/relationships/slide" Target="/ppt/slides/slide3.xml" Id="Rc8f2eba40f014838" /><Relationship Type="http://schemas.openxmlformats.org/officeDocument/2006/relationships/slide" Target="/ppt/slides/slide4.xml" Id="R47323cf2080f4a31" /><Relationship Type="http://schemas.openxmlformats.org/officeDocument/2006/relationships/slide" Target="/ppt/slides/slide5.xml" Id="R5521f5d734ef4bf6" /><Relationship Type="http://schemas.openxmlformats.org/officeDocument/2006/relationships/slide" Target="/ppt/slides/slide6.xml" Id="Rdef7f6871c0f46f9" /><Relationship Type="http://schemas.openxmlformats.org/officeDocument/2006/relationships/slide" Target="/ppt/slides/slide7.xml" Id="R9d6ea5b8978a44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ac5fb4af9648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bf808b73b147ed" /><Relationship Type="http://schemas.openxmlformats.org/officeDocument/2006/relationships/theme" Target="/ppt/slideMasters/theme/theme1.xml" Id="R2d34dc73129743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bf808b73b147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db2c784ba54c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0c487c82554e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79b01dc65f42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13a9ed08f544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66c0f8612e4e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737f0d732944d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3150e7cd3c40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KVAM BYGGEVARER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KVAM BYGGEVARER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KVAM BYGGEVARER AS ble etablert [år] og holder til i Norheimsund.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KVAM BYGGEVARER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KVAM BYGGEVARER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KVAM BYGGEVARER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35 663 842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2 147 739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1 633 490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8 729 178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13 454 873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KVAM BYGGEVARER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SKEIE HOLDING AS  –  25,9 %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LITU AS  –  22,2 %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TORDAL BJØRN JARLE  –  22,2 %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BELLEN AS  –  13,0 %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ANDERS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 MAY LINN  –  6,7 %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KVAM BYGGEVARER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Steinsdalsvegen 104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5600 Norheimsund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90 40 89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995 485 621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KVAM BYGGEVARER AS</a:t>
            </a:r>
          </a:p>
        </p:txBody>
      </p:sp>
    </p:spTree>
  </p:cSld>
  <p:clrMapOvr>
    <a:masterClrMapping xmlns:a="http://schemas.openxmlformats.org/drawingml/2006/main"/>
  </p:clrMapOvr>
</p:sld>
</file>