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8d723a2234e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d4a60718d54bb9"/>
  </p:sldMasterIdLst>
  <p:sldIdLst>
    <p:sldId xmlns:r="http://schemas.openxmlformats.org/officeDocument/2006/relationships" id="256" r:id="R79a1e7a6e764438e"/>
    <p:sldId xmlns:r="http://schemas.openxmlformats.org/officeDocument/2006/relationships" id="257" r:id="R78dba5929a0146d6"/>
    <p:sldId xmlns:r="http://schemas.openxmlformats.org/officeDocument/2006/relationships" id="258" r:id="R01c1e0507c654db0"/>
    <p:sldId xmlns:r="http://schemas.openxmlformats.org/officeDocument/2006/relationships" id="259" r:id="R8fccc51503264eab"/>
    <p:sldId xmlns:r="http://schemas.openxmlformats.org/officeDocument/2006/relationships" id="260" r:id="Rd19c684fef1d4e7d"/>
    <p:sldId xmlns:r="http://schemas.openxmlformats.org/officeDocument/2006/relationships" id="261" r:id="Rbd5dfd4585f54b13"/>
    <p:sldId xmlns:r="http://schemas.openxmlformats.org/officeDocument/2006/relationships" id="262" r:id="R62cf6e03edc3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4a60718d54bb9" /><Relationship Type="http://schemas.openxmlformats.org/officeDocument/2006/relationships/slide" Target="/ppt/slides/slide1.xml" Id="R79a1e7a6e764438e" /><Relationship Type="http://schemas.openxmlformats.org/officeDocument/2006/relationships/slide" Target="/ppt/slides/slide2.xml" Id="R78dba5929a0146d6" /><Relationship Type="http://schemas.openxmlformats.org/officeDocument/2006/relationships/slide" Target="/ppt/slides/slide3.xml" Id="R01c1e0507c654db0" /><Relationship Type="http://schemas.openxmlformats.org/officeDocument/2006/relationships/slide" Target="/ppt/slides/slide4.xml" Id="R8fccc51503264eab" /><Relationship Type="http://schemas.openxmlformats.org/officeDocument/2006/relationships/slide" Target="/ppt/slides/slide5.xml" Id="Rd19c684fef1d4e7d" /><Relationship Type="http://schemas.openxmlformats.org/officeDocument/2006/relationships/slide" Target="/ppt/slides/slide6.xml" Id="Rbd5dfd4585f54b13" /><Relationship Type="http://schemas.openxmlformats.org/officeDocument/2006/relationships/slide" Target="/ppt/slides/slide7.xml" Id="R62cf6e03edc3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259a35e76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f27c613744e45" /><Relationship Type="http://schemas.openxmlformats.org/officeDocument/2006/relationships/theme" Target="/ppt/slideMasters/theme/theme1.xml" Id="R46f2d6fef93e45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f27c613744e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14341155c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d53833ded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421d6037d44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c370df4554d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b2229515c4a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5397b82b641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050c77c0b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−166 000 000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2 701 000 000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15 850 000 000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29 639 000 000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COUCHE-TARD LUXEMBOURG S.Á.R.L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96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995 532 921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AS</a:t>
            </a:r>
          </a:p>
        </p:txBody>
      </p:sp>
    </p:spTree>
  </p:cSld>
  <p:clrMapOvr>
    <a:masterClrMapping xmlns:a="http://schemas.openxmlformats.org/drawingml/2006/main"/>
  </p:clrMapOvr>
</p:sld>
</file>