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eb6f98098fe441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780b32bad674a89"/>
  </p:sldMasterIdLst>
  <p:sldIdLst>
    <p:sldId xmlns:r="http://schemas.openxmlformats.org/officeDocument/2006/relationships" id="256" r:id="R1f2c67bdd9bf45b5"/>
    <p:sldId xmlns:r="http://schemas.openxmlformats.org/officeDocument/2006/relationships" id="257" r:id="R5017da59350c4670"/>
    <p:sldId xmlns:r="http://schemas.openxmlformats.org/officeDocument/2006/relationships" id="258" r:id="Rbbd52f7426cf4f24"/>
    <p:sldId xmlns:r="http://schemas.openxmlformats.org/officeDocument/2006/relationships" id="259" r:id="R410a2118f73f4a7c"/>
    <p:sldId xmlns:r="http://schemas.openxmlformats.org/officeDocument/2006/relationships" id="260" r:id="R19ca9c3ab8104a0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80b32bad674a89" /><Relationship Type="http://schemas.openxmlformats.org/officeDocument/2006/relationships/slide" Target="/ppt/slides/slide1.xml" Id="R1f2c67bdd9bf45b5" /><Relationship Type="http://schemas.openxmlformats.org/officeDocument/2006/relationships/slide" Target="/ppt/slides/slide2.xml" Id="R5017da59350c4670" /><Relationship Type="http://schemas.openxmlformats.org/officeDocument/2006/relationships/slide" Target="/ppt/slides/slide3.xml" Id="Rbbd52f7426cf4f24" /><Relationship Type="http://schemas.openxmlformats.org/officeDocument/2006/relationships/slide" Target="/ppt/slides/slide4.xml" Id="R410a2118f73f4a7c" /><Relationship Type="http://schemas.openxmlformats.org/officeDocument/2006/relationships/slide" Target="/ppt/slides/slide5.xml" Id="R19ca9c3ab8104a0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ca654b773c436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89aa0ce3d84f84" /><Relationship Type="http://schemas.openxmlformats.org/officeDocument/2006/relationships/theme" Target="/ppt/slideMasters/theme/theme1.xml" Id="R2abfc7249308449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489aa0ce3d84f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5947dd4cf247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6364872d314fe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7c6a8e9e9e494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87a63c1e274d4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17fc57102443d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LOSJE AFTENSTJERNEN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LOSJE AFTENSTJERNEN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LOSJE AFTENSTJERNEN ble etablert [år] og holder til i Tønsberg.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LOSJE AFTENSTJERNEN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LOSJE AFTENSTJERNEN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LOSJE AFTENSTJERNEN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Slagenveien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3112 Tønsberg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995 647 834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LOSJE AFTENSTJERNEN</a:t>
            </a:r>
          </a:p>
        </p:txBody>
      </p:sp>
    </p:spTree>
  </p:cSld>
  <p:clrMapOvr>
    <a:masterClrMapping xmlns:a="http://schemas.openxmlformats.org/drawingml/2006/main"/>
  </p:clrMapOvr>
</p:sld>
</file>