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fcad265bb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866795ca249e2"/>
  </p:sldMasterIdLst>
  <p:sldIdLst>
    <p:sldId xmlns:r="http://schemas.openxmlformats.org/officeDocument/2006/relationships" id="256" r:id="R0692a90bd96c44ce"/>
    <p:sldId xmlns:r="http://schemas.openxmlformats.org/officeDocument/2006/relationships" id="257" r:id="R779e8fbe1d1440b4"/>
    <p:sldId xmlns:r="http://schemas.openxmlformats.org/officeDocument/2006/relationships" id="258" r:id="R2dad7841386e4c02"/>
    <p:sldId xmlns:r="http://schemas.openxmlformats.org/officeDocument/2006/relationships" id="259" r:id="Ref5ba21dc6d04845"/>
    <p:sldId xmlns:r="http://schemas.openxmlformats.org/officeDocument/2006/relationships" id="260" r:id="R1ead05366a9c49fc"/>
    <p:sldId xmlns:r="http://schemas.openxmlformats.org/officeDocument/2006/relationships" id="261" r:id="R27e51d3a3e834b85"/>
    <p:sldId xmlns:r="http://schemas.openxmlformats.org/officeDocument/2006/relationships" id="262" r:id="R57225258504f45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866795ca249e2" /><Relationship Type="http://schemas.openxmlformats.org/officeDocument/2006/relationships/slide" Target="/ppt/slides/slide1.xml" Id="R0692a90bd96c44ce" /><Relationship Type="http://schemas.openxmlformats.org/officeDocument/2006/relationships/slide" Target="/ppt/slides/slide2.xml" Id="R779e8fbe1d1440b4" /><Relationship Type="http://schemas.openxmlformats.org/officeDocument/2006/relationships/slide" Target="/ppt/slides/slide3.xml" Id="R2dad7841386e4c02" /><Relationship Type="http://schemas.openxmlformats.org/officeDocument/2006/relationships/slide" Target="/ppt/slides/slide4.xml" Id="Ref5ba21dc6d04845" /><Relationship Type="http://schemas.openxmlformats.org/officeDocument/2006/relationships/slide" Target="/ppt/slides/slide5.xml" Id="R1ead05366a9c49fc" /><Relationship Type="http://schemas.openxmlformats.org/officeDocument/2006/relationships/slide" Target="/ppt/slides/slide6.xml" Id="R27e51d3a3e834b85" /><Relationship Type="http://schemas.openxmlformats.org/officeDocument/2006/relationships/slide" Target="/ppt/slides/slide7.xml" Id="R57225258504f45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147dee0f9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1d7fbf1c8404f" /><Relationship Type="http://schemas.openxmlformats.org/officeDocument/2006/relationships/theme" Target="/ppt/slideMasters/theme/theme1.xml" Id="Rfe85c3632cb9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1d7fbf1c8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bc5b73c0e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ff8ad2aa7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1d37086d5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c6b85657b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01fcc5e10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ed69ddb1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54ab0e23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