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8da77fcea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f2dfdf33b4b76"/>
  </p:sldMasterIdLst>
  <p:sldIdLst>
    <p:sldId xmlns:r="http://schemas.openxmlformats.org/officeDocument/2006/relationships" id="256" r:id="Rda095c0ce7634dd3"/>
    <p:sldId xmlns:r="http://schemas.openxmlformats.org/officeDocument/2006/relationships" id="257" r:id="R89c431fbf41340ae"/>
    <p:sldId xmlns:r="http://schemas.openxmlformats.org/officeDocument/2006/relationships" id="258" r:id="R74a70ea2ab7747b5"/>
    <p:sldId xmlns:r="http://schemas.openxmlformats.org/officeDocument/2006/relationships" id="259" r:id="Racd291073f174a0f"/>
    <p:sldId xmlns:r="http://schemas.openxmlformats.org/officeDocument/2006/relationships" id="260" r:id="Ra7728ee57f02432e"/>
    <p:sldId xmlns:r="http://schemas.openxmlformats.org/officeDocument/2006/relationships" id="261" r:id="R00e1454391924db3"/>
    <p:sldId xmlns:r="http://schemas.openxmlformats.org/officeDocument/2006/relationships" id="262" r:id="Rb57c46ea5dab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f2dfdf33b4b76" /><Relationship Type="http://schemas.openxmlformats.org/officeDocument/2006/relationships/slide" Target="/ppt/slides/slide1.xml" Id="Rda095c0ce7634dd3" /><Relationship Type="http://schemas.openxmlformats.org/officeDocument/2006/relationships/slide" Target="/ppt/slides/slide2.xml" Id="R89c431fbf41340ae" /><Relationship Type="http://schemas.openxmlformats.org/officeDocument/2006/relationships/slide" Target="/ppt/slides/slide3.xml" Id="R74a70ea2ab7747b5" /><Relationship Type="http://schemas.openxmlformats.org/officeDocument/2006/relationships/slide" Target="/ppt/slides/slide4.xml" Id="Racd291073f174a0f" /><Relationship Type="http://schemas.openxmlformats.org/officeDocument/2006/relationships/slide" Target="/ppt/slides/slide5.xml" Id="Ra7728ee57f02432e" /><Relationship Type="http://schemas.openxmlformats.org/officeDocument/2006/relationships/slide" Target="/ppt/slides/slide6.xml" Id="R00e1454391924db3" /><Relationship Type="http://schemas.openxmlformats.org/officeDocument/2006/relationships/slide" Target="/ppt/slides/slide7.xml" Id="Rb57c46ea5dab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e8ca0d56b4c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c9a3fae414a9d" /><Relationship Type="http://schemas.openxmlformats.org/officeDocument/2006/relationships/theme" Target="/ppt/slideMasters/theme/theme1.xml" Id="Rcd35828dd5a2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c9a3fae41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7ed88c35e48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e788d29c84c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078dc5764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9767ae113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d438ce84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e1f8ccc324d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eb661df8941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