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9dfbc683f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e35e690f74564"/>
  </p:sldMasterIdLst>
  <p:sldIdLst>
    <p:sldId xmlns:r="http://schemas.openxmlformats.org/officeDocument/2006/relationships" id="256" r:id="R0e32be14ebc6481a"/>
    <p:sldId xmlns:r="http://schemas.openxmlformats.org/officeDocument/2006/relationships" id="257" r:id="Rea86ece535e5466f"/>
    <p:sldId xmlns:r="http://schemas.openxmlformats.org/officeDocument/2006/relationships" id="258" r:id="R4f92ffd746e049ee"/>
    <p:sldId xmlns:r="http://schemas.openxmlformats.org/officeDocument/2006/relationships" id="259" r:id="R9c96d57725454340"/>
    <p:sldId xmlns:r="http://schemas.openxmlformats.org/officeDocument/2006/relationships" id="260" r:id="R9012f928e12e4a2c"/>
    <p:sldId xmlns:r="http://schemas.openxmlformats.org/officeDocument/2006/relationships" id="261" r:id="Re6de6134a4b543a3"/>
    <p:sldId xmlns:r="http://schemas.openxmlformats.org/officeDocument/2006/relationships" id="262" r:id="Rc10b0624ce83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e35e690f74564" /><Relationship Type="http://schemas.openxmlformats.org/officeDocument/2006/relationships/slide" Target="/ppt/slides/slide1.xml" Id="R0e32be14ebc6481a" /><Relationship Type="http://schemas.openxmlformats.org/officeDocument/2006/relationships/slide" Target="/ppt/slides/slide2.xml" Id="Rea86ece535e5466f" /><Relationship Type="http://schemas.openxmlformats.org/officeDocument/2006/relationships/slide" Target="/ppt/slides/slide3.xml" Id="R4f92ffd746e049ee" /><Relationship Type="http://schemas.openxmlformats.org/officeDocument/2006/relationships/slide" Target="/ppt/slides/slide4.xml" Id="R9c96d57725454340" /><Relationship Type="http://schemas.openxmlformats.org/officeDocument/2006/relationships/slide" Target="/ppt/slides/slide5.xml" Id="R9012f928e12e4a2c" /><Relationship Type="http://schemas.openxmlformats.org/officeDocument/2006/relationships/slide" Target="/ppt/slides/slide6.xml" Id="Re6de6134a4b543a3" /><Relationship Type="http://schemas.openxmlformats.org/officeDocument/2006/relationships/slide" Target="/ppt/slides/slide7.xml" Id="Rc10b0624ce83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58fed932f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7e3a8edbd44fb" /><Relationship Type="http://schemas.openxmlformats.org/officeDocument/2006/relationships/theme" Target="/ppt/slideMasters/theme/theme1.xml" Id="Re9bacdebe0ef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7e3a8edbd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7882c02a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1412baf1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68023171d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37ea12da4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fb45951b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afdd2d91545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ccfebb1cc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SANDFJELLET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SANDFJELLET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4 003 950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4 515 275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SANDFJELLET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995 690 756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SANDFJELLET DRIFT AS</a:t>
            </a:r>
          </a:p>
        </p:txBody>
      </p:sp>
    </p:spTree>
  </p:cSld>
  <p:clrMapOvr>
    <a:masterClrMapping xmlns:a="http://schemas.openxmlformats.org/drawingml/2006/main"/>
  </p:clrMapOvr>
</p:sld>
</file>