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b0e675808540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71442613b84984"/>
  </p:sldMasterIdLst>
  <p:sldIdLst>
    <p:sldId xmlns:r="http://schemas.openxmlformats.org/officeDocument/2006/relationships" id="256" r:id="R0c8e60faab4e4245"/>
    <p:sldId xmlns:r="http://schemas.openxmlformats.org/officeDocument/2006/relationships" id="257" r:id="R17951fb88a534c4a"/>
    <p:sldId xmlns:r="http://schemas.openxmlformats.org/officeDocument/2006/relationships" id="258" r:id="R7c1050fff1514165"/>
    <p:sldId xmlns:r="http://schemas.openxmlformats.org/officeDocument/2006/relationships" id="259" r:id="R65a8e9dc69744075"/>
    <p:sldId xmlns:r="http://schemas.openxmlformats.org/officeDocument/2006/relationships" id="260" r:id="Rd10bc38694f54f16"/>
    <p:sldId xmlns:r="http://schemas.openxmlformats.org/officeDocument/2006/relationships" id="261" r:id="Rd8f5528a648f4301"/>
    <p:sldId xmlns:r="http://schemas.openxmlformats.org/officeDocument/2006/relationships" id="262" r:id="Rb93f42a15d354c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1442613b84984" /><Relationship Type="http://schemas.openxmlformats.org/officeDocument/2006/relationships/slide" Target="/ppt/slides/slide1.xml" Id="R0c8e60faab4e4245" /><Relationship Type="http://schemas.openxmlformats.org/officeDocument/2006/relationships/slide" Target="/ppt/slides/slide2.xml" Id="R17951fb88a534c4a" /><Relationship Type="http://schemas.openxmlformats.org/officeDocument/2006/relationships/slide" Target="/ppt/slides/slide3.xml" Id="R7c1050fff1514165" /><Relationship Type="http://schemas.openxmlformats.org/officeDocument/2006/relationships/slide" Target="/ppt/slides/slide4.xml" Id="R65a8e9dc69744075" /><Relationship Type="http://schemas.openxmlformats.org/officeDocument/2006/relationships/slide" Target="/ppt/slides/slide5.xml" Id="Rd10bc38694f54f16" /><Relationship Type="http://schemas.openxmlformats.org/officeDocument/2006/relationships/slide" Target="/ppt/slides/slide6.xml" Id="Rd8f5528a648f4301" /><Relationship Type="http://schemas.openxmlformats.org/officeDocument/2006/relationships/slide" Target="/ppt/slides/slide7.xml" Id="Rb93f42a15d354c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80edfffe6e4d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ee305dc9542f3" /><Relationship Type="http://schemas.openxmlformats.org/officeDocument/2006/relationships/theme" Target="/ppt/slideMasters/theme/theme1.xml" Id="R372c48539a5043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bee305dc9542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30d8d13cb4c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a548ad0214e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872bcbe7841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d491b8dc64f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718b834514f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1f708e87941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6b2c18cf74a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LØNNUM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LØNNUM EIENDOM AS ble etablert [år] og holder til i Malm.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16 033 223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1 644 863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10 959 118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21 556 101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LØNNUM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Handverksvegen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7790 Malm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995 697 998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