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e867f930a8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cc7f8015ae4f6c"/>
  </p:sldMasterIdLst>
  <p:sldIdLst>
    <p:sldId xmlns:r="http://schemas.openxmlformats.org/officeDocument/2006/relationships" id="256" r:id="Rf802192152b7431f"/>
    <p:sldId xmlns:r="http://schemas.openxmlformats.org/officeDocument/2006/relationships" id="257" r:id="R40e4080b62914d40"/>
    <p:sldId xmlns:r="http://schemas.openxmlformats.org/officeDocument/2006/relationships" id="258" r:id="Rf098cde733da44eb"/>
    <p:sldId xmlns:r="http://schemas.openxmlformats.org/officeDocument/2006/relationships" id="259" r:id="R76557788e0a4439d"/>
    <p:sldId xmlns:r="http://schemas.openxmlformats.org/officeDocument/2006/relationships" id="260" r:id="R7a6e2597ab6047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c7f8015ae4f6c" /><Relationship Type="http://schemas.openxmlformats.org/officeDocument/2006/relationships/slide" Target="/ppt/slides/slide1.xml" Id="Rf802192152b7431f" /><Relationship Type="http://schemas.openxmlformats.org/officeDocument/2006/relationships/slide" Target="/ppt/slides/slide2.xml" Id="R40e4080b62914d40" /><Relationship Type="http://schemas.openxmlformats.org/officeDocument/2006/relationships/slide" Target="/ppt/slides/slide3.xml" Id="Rf098cde733da44eb" /><Relationship Type="http://schemas.openxmlformats.org/officeDocument/2006/relationships/slide" Target="/ppt/slides/slide4.xml" Id="R76557788e0a4439d" /><Relationship Type="http://schemas.openxmlformats.org/officeDocument/2006/relationships/slide" Target="/ppt/slides/slide5.xml" Id="R7a6e2597ab6047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43fcbab29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b06d6ffe24ad3" /><Relationship Type="http://schemas.openxmlformats.org/officeDocument/2006/relationships/theme" Target="/ppt/slideMasters/theme/theme1.xml" Id="Rbb153352344247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0b06d6ffe24a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50db4031745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7a9e6b4c447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0cbe49f7d43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e392d630447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26909011241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