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314e0a8ad4a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05e01501e459b"/>
  </p:sldMasterIdLst>
  <p:sldIdLst>
    <p:sldId xmlns:r="http://schemas.openxmlformats.org/officeDocument/2006/relationships" id="256" r:id="R88042accea20475c"/>
    <p:sldId xmlns:r="http://schemas.openxmlformats.org/officeDocument/2006/relationships" id="257" r:id="R9c001d2b872f4df6"/>
    <p:sldId xmlns:r="http://schemas.openxmlformats.org/officeDocument/2006/relationships" id="258" r:id="Rca146102c3bf4f9c"/>
    <p:sldId xmlns:r="http://schemas.openxmlformats.org/officeDocument/2006/relationships" id="259" r:id="Rca8a25b25ce14d26"/>
    <p:sldId xmlns:r="http://schemas.openxmlformats.org/officeDocument/2006/relationships" id="260" r:id="R6723346050eb462a"/>
    <p:sldId xmlns:r="http://schemas.openxmlformats.org/officeDocument/2006/relationships" id="261" r:id="Rd89e0865b9554f93"/>
    <p:sldId xmlns:r="http://schemas.openxmlformats.org/officeDocument/2006/relationships" id="262" r:id="R08ad394682be42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05e01501e459b" /><Relationship Type="http://schemas.openxmlformats.org/officeDocument/2006/relationships/slide" Target="/ppt/slides/slide1.xml" Id="R88042accea20475c" /><Relationship Type="http://schemas.openxmlformats.org/officeDocument/2006/relationships/slide" Target="/ppt/slides/slide2.xml" Id="R9c001d2b872f4df6" /><Relationship Type="http://schemas.openxmlformats.org/officeDocument/2006/relationships/slide" Target="/ppt/slides/slide3.xml" Id="Rca146102c3bf4f9c" /><Relationship Type="http://schemas.openxmlformats.org/officeDocument/2006/relationships/slide" Target="/ppt/slides/slide4.xml" Id="Rca8a25b25ce14d26" /><Relationship Type="http://schemas.openxmlformats.org/officeDocument/2006/relationships/slide" Target="/ppt/slides/slide5.xml" Id="R6723346050eb462a" /><Relationship Type="http://schemas.openxmlformats.org/officeDocument/2006/relationships/slide" Target="/ppt/slides/slide6.xml" Id="Rd89e0865b9554f93" /><Relationship Type="http://schemas.openxmlformats.org/officeDocument/2006/relationships/slide" Target="/ppt/slides/slide7.xml" Id="R08ad394682be42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1ce22e2c148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86657c9234341" /><Relationship Type="http://schemas.openxmlformats.org/officeDocument/2006/relationships/theme" Target="/ppt/slideMasters/theme/theme1.xml" Id="R76c831444fc0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c86657c923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23c6d69742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901dbdd1c48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2dbe66bd44f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208263b5c49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b6d1504cd42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4957019e742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c7ffe81845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NIDO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NIDO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1 446 578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−14 198 998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7 086 699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8 003 795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T EIENDOM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TVINDESÆTER HOLDING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GRUPPEN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FURBO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NIDO GRUPPEN AS</a:t>
            </a:r>
          </a:p>
        </p:txBody>
      </p:sp>
    </p:spTree>
  </p:cSld>
  <p:clrMapOvr>
    <a:masterClrMapping xmlns:a="http://schemas.openxmlformats.org/drawingml/2006/main"/>
  </p:clrMapOvr>
</p:sld>
</file>