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2f76e16d8c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1de49739b402b"/>
  </p:sldMasterIdLst>
  <p:sldIdLst>
    <p:sldId xmlns:r="http://schemas.openxmlformats.org/officeDocument/2006/relationships" id="256" r:id="R1fd1c52ac22e42a7"/>
    <p:sldId xmlns:r="http://schemas.openxmlformats.org/officeDocument/2006/relationships" id="257" r:id="R4d2ef55893d24c61"/>
    <p:sldId xmlns:r="http://schemas.openxmlformats.org/officeDocument/2006/relationships" id="258" r:id="Rbfb3bf8c2d4545d8"/>
    <p:sldId xmlns:r="http://schemas.openxmlformats.org/officeDocument/2006/relationships" id="259" r:id="R28f73738f4ca434e"/>
    <p:sldId xmlns:r="http://schemas.openxmlformats.org/officeDocument/2006/relationships" id="260" r:id="R78da0d1c1e6b4184"/>
    <p:sldId xmlns:r="http://schemas.openxmlformats.org/officeDocument/2006/relationships" id="261" r:id="R6703d2f2055f407b"/>
    <p:sldId xmlns:r="http://schemas.openxmlformats.org/officeDocument/2006/relationships" id="262" r:id="R614c1b2e0e2b4c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1de49739b402b" /><Relationship Type="http://schemas.openxmlformats.org/officeDocument/2006/relationships/slide" Target="/ppt/slides/slide1.xml" Id="R1fd1c52ac22e42a7" /><Relationship Type="http://schemas.openxmlformats.org/officeDocument/2006/relationships/slide" Target="/ppt/slides/slide2.xml" Id="R4d2ef55893d24c61" /><Relationship Type="http://schemas.openxmlformats.org/officeDocument/2006/relationships/slide" Target="/ppt/slides/slide3.xml" Id="Rbfb3bf8c2d4545d8" /><Relationship Type="http://schemas.openxmlformats.org/officeDocument/2006/relationships/slide" Target="/ppt/slides/slide4.xml" Id="R28f73738f4ca434e" /><Relationship Type="http://schemas.openxmlformats.org/officeDocument/2006/relationships/slide" Target="/ppt/slides/slide5.xml" Id="R78da0d1c1e6b4184" /><Relationship Type="http://schemas.openxmlformats.org/officeDocument/2006/relationships/slide" Target="/ppt/slides/slide6.xml" Id="R6703d2f2055f407b" /><Relationship Type="http://schemas.openxmlformats.org/officeDocument/2006/relationships/slide" Target="/ppt/slides/slide7.xml" Id="R614c1b2e0e2b4c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0f203668f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48a64b63d457c" /><Relationship Type="http://schemas.openxmlformats.org/officeDocument/2006/relationships/theme" Target="/ppt/slideMasters/theme/theme1.xml" Id="R2d62fd6a2223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748a64b63d45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507c98469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2a97690f74a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b6b220658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3a0aecf2e40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1ab5f81b5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e64990f0644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1e094c3a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D&amp;M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D&amp;M EIENDOM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DANIEL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Brandstorpveien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dvida-ha@online.no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D&amp;M EIENDOM AS</a:t>
            </a:r>
          </a:p>
        </p:txBody>
      </p:sp>
    </p:spTree>
  </p:cSld>
  <p:clrMapOvr>
    <a:masterClrMapping xmlns:a="http://schemas.openxmlformats.org/drawingml/2006/main"/>
  </p:clrMapOvr>
</p:sld>
</file>