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37f2e6b31b49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be3e3c719b4060"/>
  </p:sldMasterIdLst>
  <p:sldIdLst>
    <p:sldId xmlns:r="http://schemas.openxmlformats.org/officeDocument/2006/relationships" id="256" r:id="R7a5199fd4fc34fb4"/>
    <p:sldId xmlns:r="http://schemas.openxmlformats.org/officeDocument/2006/relationships" id="257" r:id="Rcbfc7ac143b14f49"/>
    <p:sldId xmlns:r="http://schemas.openxmlformats.org/officeDocument/2006/relationships" id="258" r:id="Ra02f38def76a456f"/>
    <p:sldId xmlns:r="http://schemas.openxmlformats.org/officeDocument/2006/relationships" id="259" r:id="R507971b5e5e247bb"/>
    <p:sldId xmlns:r="http://schemas.openxmlformats.org/officeDocument/2006/relationships" id="260" r:id="Rcb6ab433c1f74790"/>
    <p:sldId xmlns:r="http://schemas.openxmlformats.org/officeDocument/2006/relationships" id="261" r:id="Rbbcf553ae0fe4a33"/>
    <p:sldId xmlns:r="http://schemas.openxmlformats.org/officeDocument/2006/relationships" id="262" r:id="R48819a947d484f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be3e3c719b4060" /><Relationship Type="http://schemas.openxmlformats.org/officeDocument/2006/relationships/slide" Target="/ppt/slides/slide1.xml" Id="R7a5199fd4fc34fb4" /><Relationship Type="http://schemas.openxmlformats.org/officeDocument/2006/relationships/slide" Target="/ppt/slides/slide2.xml" Id="Rcbfc7ac143b14f49" /><Relationship Type="http://schemas.openxmlformats.org/officeDocument/2006/relationships/slide" Target="/ppt/slides/slide3.xml" Id="Ra02f38def76a456f" /><Relationship Type="http://schemas.openxmlformats.org/officeDocument/2006/relationships/slide" Target="/ppt/slides/slide4.xml" Id="R507971b5e5e247bb" /><Relationship Type="http://schemas.openxmlformats.org/officeDocument/2006/relationships/slide" Target="/ppt/slides/slide5.xml" Id="Rcb6ab433c1f74790" /><Relationship Type="http://schemas.openxmlformats.org/officeDocument/2006/relationships/slide" Target="/ppt/slides/slide6.xml" Id="Rbbcf553ae0fe4a33" /><Relationship Type="http://schemas.openxmlformats.org/officeDocument/2006/relationships/slide" Target="/ppt/slides/slide7.xml" Id="R48819a947d484f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fb8ed153741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bc633d3fa4a37" /><Relationship Type="http://schemas.openxmlformats.org/officeDocument/2006/relationships/theme" Target="/ppt/slideMasters/theme/theme1.xml" Id="R6e1bc38735444d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9bc633d3fa4a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3112462f248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dbf77c24947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fa937612c48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1fe10b58246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4a3feca1b4c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c74fe73834e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5e997c70b4b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GENY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GENY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978 412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7 428 291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8 279 646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Geir Nyland, Ekelyveien 13B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geir.nyland@arcticsec.no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996 003 639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GENY INVEST AS</a:t>
            </a:r>
          </a:p>
        </p:txBody>
      </p:sp>
    </p:spTree>
  </p:cSld>
  <p:clrMapOvr>
    <a:masterClrMapping xmlns:a="http://schemas.openxmlformats.org/drawingml/2006/main"/>
  </p:clrMapOvr>
</p:sld>
</file>