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649ea5c1a40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c942ebf284ee6"/>
  </p:sldMasterIdLst>
  <p:sldIdLst>
    <p:sldId xmlns:r="http://schemas.openxmlformats.org/officeDocument/2006/relationships" id="256" r:id="R908d0c839e944e21"/>
    <p:sldId xmlns:r="http://schemas.openxmlformats.org/officeDocument/2006/relationships" id="257" r:id="Rf66aa3ca96e04e60"/>
    <p:sldId xmlns:r="http://schemas.openxmlformats.org/officeDocument/2006/relationships" id="258" r:id="R35869764388e4001"/>
    <p:sldId xmlns:r="http://schemas.openxmlformats.org/officeDocument/2006/relationships" id="259" r:id="R3c901d620f834048"/>
    <p:sldId xmlns:r="http://schemas.openxmlformats.org/officeDocument/2006/relationships" id="260" r:id="R4a5d626e3eaa42e5"/>
    <p:sldId xmlns:r="http://schemas.openxmlformats.org/officeDocument/2006/relationships" id="261" r:id="R49bb90be6ae84953"/>
    <p:sldId xmlns:r="http://schemas.openxmlformats.org/officeDocument/2006/relationships" id="262" r:id="R3b1e072cac21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c942ebf284ee6" /><Relationship Type="http://schemas.openxmlformats.org/officeDocument/2006/relationships/slide" Target="/ppt/slides/slide1.xml" Id="R908d0c839e944e21" /><Relationship Type="http://schemas.openxmlformats.org/officeDocument/2006/relationships/slide" Target="/ppt/slides/slide2.xml" Id="Rf66aa3ca96e04e60" /><Relationship Type="http://schemas.openxmlformats.org/officeDocument/2006/relationships/slide" Target="/ppt/slides/slide3.xml" Id="R35869764388e4001" /><Relationship Type="http://schemas.openxmlformats.org/officeDocument/2006/relationships/slide" Target="/ppt/slides/slide4.xml" Id="R3c901d620f834048" /><Relationship Type="http://schemas.openxmlformats.org/officeDocument/2006/relationships/slide" Target="/ppt/slides/slide5.xml" Id="R4a5d626e3eaa42e5" /><Relationship Type="http://schemas.openxmlformats.org/officeDocument/2006/relationships/slide" Target="/ppt/slides/slide6.xml" Id="R49bb90be6ae84953" /><Relationship Type="http://schemas.openxmlformats.org/officeDocument/2006/relationships/slide" Target="/ppt/slides/slide7.xml" Id="R3b1e072cac21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9b8f7c210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1b24665e54f3a" /><Relationship Type="http://schemas.openxmlformats.org/officeDocument/2006/relationships/theme" Target="/ppt/slideMasters/theme/theme1.xml" Id="R3b3a8bd71755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1b24665e54f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d9460d65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ee87fa614e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147d9da0d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1fc97032b43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ced630159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ebe5239c9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1cf0b185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YPSILONGRUPPEN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YPSILONGRUPPEN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8 392 837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9 097 305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LILLEBØ KAI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Kyrres gate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kai@ypsilongruppen.no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996 097 439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YPSILONGRUPPEN AS</a:t>
            </a:r>
          </a:p>
        </p:txBody>
      </p:sp>
    </p:spTree>
  </p:cSld>
  <p:clrMapOvr>
    <a:masterClrMapping xmlns:a="http://schemas.openxmlformats.org/drawingml/2006/main"/>
  </p:clrMapOvr>
</p:sld>
</file>