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916890d2747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fc75a9e46f4607"/>
  </p:sldMasterIdLst>
  <p:sldIdLst>
    <p:sldId xmlns:r="http://schemas.openxmlformats.org/officeDocument/2006/relationships" id="256" r:id="R347c7750d8dd45e9"/>
    <p:sldId xmlns:r="http://schemas.openxmlformats.org/officeDocument/2006/relationships" id="257" r:id="R3da04bf914494b41"/>
    <p:sldId xmlns:r="http://schemas.openxmlformats.org/officeDocument/2006/relationships" id="258" r:id="Rfbc9f48a76634d2f"/>
    <p:sldId xmlns:r="http://schemas.openxmlformats.org/officeDocument/2006/relationships" id="259" r:id="Rf40f39fd644442e0"/>
    <p:sldId xmlns:r="http://schemas.openxmlformats.org/officeDocument/2006/relationships" id="260" r:id="Rc04c1118b7144a8a"/>
    <p:sldId xmlns:r="http://schemas.openxmlformats.org/officeDocument/2006/relationships" id="261" r:id="Rc7ce548880ae41c8"/>
    <p:sldId xmlns:r="http://schemas.openxmlformats.org/officeDocument/2006/relationships" id="262" r:id="R3e737c033fbc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c75a9e46f4607" /><Relationship Type="http://schemas.openxmlformats.org/officeDocument/2006/relationships/slide" Target="/ppt/slides/slide1.xml" Id="R347c7750d8dd45e9" /><Relationship Type="http://schemas.openxmlformats.org/officeDocument/2006/relationships/slide" Target="/ppt/slides/slide2.xml" Id="R3da04bf914494b41" /><Relationship Type="http://schemas.openxmlformats.org/officeDocument/2006/relationships/slide" Target="/ppt/slides/slide3.xml" Id="Rfbc9f48a76634d2f" /><Relationship Type="http://schemas.openxmlformats.org/officeDocument/2006/relationships/slide" Target="/ppt/slides/slide4.xml" Id="Rf40f39fd644442e0" /><Relationship Type="http://schemas.openxmlformats.org/officeDocument/2006/relationships/slide" Target="/ppt/slides/slide5.xml" Id="Rc04c1118b7144a8a" /><Relationship Type="http://schemas.openxmlformats.org/officeDocument/2006/relationships/slide" Target="/ppt/slides/slide6.xml" Id="Rc7ce548880ae41c8" /><Relationship Type="http://schemas.openxmlformats.org/officeDocument/2006/relationships/slide" Target="/ppt/slides/slide7.xml" Id="R3e737c033fbc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c31c8169944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f5f6dec9c434a" /><Relationship Type="http://schemas.openxmlformats.org/officeDocument/2006/relationships/theme" Target="/ppt/slideMasters/theme/theme1.xml" Id="Rc457cf3eeefc4c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f5f6dec9c43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86a05d606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aecfe48054a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19d90f175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f09d59672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6b04689a149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52006a02c47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ac38e0b46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