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dab5b664fa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1be74bc45c408e"/>
  </p:sldMasterIdLst>
  <p:sldIdLst>
    <p:sldId xmlns:r="http://schemas.openxmlformats.org/officeDocument/2006/relationships" id="256" r:id="R2359aa8b800746c6"/>
    <p:sldId xmlns:r="http://schemas.openxmlformats.org/officeDocument/2006/relationships" id="257" r:id="Rde853f6710d440c5"/>
    <p:sldId xmlns:r="http://schemas.openxmlformats.org/officeDocument/2006/relationships" id="258" r:id="Rcd7a2849757c48f0"/>
    <p:sldId xmlns:r="http://schemas.openxmlformats.org/officeDocument/2006/relationships" id="259" r:id="R62465a7593664bb5"/>
    <p:sldId xmlns:r="http://schemas.openxmlformats.org/officeDocument/2006/relationships" id="260" r:id="Rba20f78e55ea4794"/>
    <p:sldId xmlns:r="http://schemas.openxmlformats.org/officeDocument/2006/relationships" id="261" r:id="R1f2e226135434f52"/>
    <p:sldId xmlns:r="http://schemas.openxmlformats.org/officeDocument/2006/relationships" id="262" r:id="R97c4cb844fba45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1be74bc45c408e" /><Relationship Type="http://schemas.openxmlformats.org/officeDocument/2006/relationships/slide" Target="/ppt/slides/slide1.xml" Id="R2359aa8b800746c6" /><Relationship Type="http://schemas.openxmlformats.org/officeDocument/2006/relationships/slide" Target="/ppt/slides/slide2.xml" Id="Rde853f6710d440c5" /><Relationship Type="http://schemas.openxmlformats.org/officeDocument/2006/relationships/slide" Target="/ppt/slides/slide3.xml" Id="Rcd7a2849757c48f0" /><Relationship Type="http://schemas.openxmlformats.org/officeDocument/2006/relationships/slide" Target="/ppt/slides/slide4.xml" Id="R62465a7593664bb5" /><Relationship Type="http://schemas.openxmlformats.org/officeDocument/2006/relationships/slide" Target="/ppt/slides/slide5.xml" Id="Rba20f78e55ea4794" /><Relationship Type="http://schemas.openxmlformats.org/officeDocument/2006/relationships/slide" Target="/ppt/slides/slide6.xml" Id="R1f2e226135434f52" /><Relationship Type="http://schemas.openxmlformats.org/officeDocument/2006/relationships/slide" Target="/ppt/slides/slide7.xml" Id="R97c4cb844fba45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4e063e86e4b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00d3e189947ed" /><Relationship Type="http://schemas.openxmlformats.org/officeDocument/2006/relationships/theme" Target="/ppt/slideMasters/theme/theme1.xml" Id="Rb5871bc2c47a4c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c00d3e189947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74b947c0c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b33b015494e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24c236df144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76db21e7647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6b302bfd4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e66b31b1c48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7ff4e5f0845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INVEST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−3 328 633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32 405 123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67 832 028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URBANSKI FREDRIK JOHNSEN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Gurudveien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1832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996 143 813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