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e4e2149ef41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253f3f38144c3c"/>
  </p:sldMasterIdLst>
  <p:sldIdLst>
    <p:sldId xmlns:r="http://schemas.openxmlformats.org/officeDocument/2006/relationships" id="256" r:id="R8c7a3cfcc9934d89"/>
    <p:sldId xmlns:r="http://schemas.openxmlformats.org/officeDocument/2006/relationships" id="257" r:id="Rb2823a6e08a440fe"/>
    <p:sldId xmlns:r="http://schemas.openxmlformats.org/officeDocument/2006/relationships" id="258" r:id="Rf5b879ec3a2043d9"/>
    <p:sldId xmlns:r="http://schemas.openxmlformats.org/officeDocument/2006/relationships" id="259" r:id="R050df0e295d7471d"/>
    <p:sldId xmlns:r="http://schemas.openxmlformats.org/officeDocument/2006/relationships" id="260" r:id="R1cd27ee7f978462f"/>
    <p:sldId xmlns:r="http://schemas.openxmlformats.org/officeDocument/2006/relationships" id="261" r:id="Redaeacf3cb9f48d6"/>
    <p:sldId xmlns:r="http://schemas.openxmlformats.org/officeDocument/2006/relationships" id="262" r:id="R804e7c5187ea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53f3f38144c3c" /><Relationship Type="http://schemas.openxmlformats.org/officeDocument/2006/relationships/slide" Target="/ppt/slides/slide1.xml" Id="R8c7a3cfcc9934d89" /><Relationship Type="http://schemas.openxmlformats.org/officeDocument/2006/relationships/slide" Target="/ppt/slides/slide2.xml" Id="Rb2823a6e08a440fe" /><Relationship Type="http://schemas.openxmlformats.org/officeDocument/2006/relationships/slide" Target="/ppt/slides/slide3.xml" Id="Rf5b879ec3a2043d9" /><Relationship Type="http://schemas.openxmlformats.org/officeDocument/2006/relationships/slide" Target="/ppt/slides/slide4.xml" Id="R050df0e295d7471d" /><Relationship Type="http://schemas.openxmlformats.org/officeDocument/2006/relationships/slide" Target="/ppt/slides/slide5.xml" Id="R1cd27ee7f978462f" /><Relationship Type="http://schemas.openxmlformats.org/officeDocument/2006/relationships/slide" Target="/ppt/slides/slide6.xml" Id="Redaeacf3cb9f48d6" /><Relationship Type="http://schemas.openxmlformats.org/officeDocument/2006/relationships/slide" Target="/ppt/slides/slide7.xml" Id="R804e7c5187ea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888d80fb694a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38e715e9c478d" /><Relationship Type="http://schemas.openxmlformats.org/officeDocument/2006/relationships/theme" Target="/ppt/slideMasters/theme/theme1.xml" Id="R63ca3a158b28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338e715e9c47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363f8e5794f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c30f6ab57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dfd7648e5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322ffa8804c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836458ad74c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a3c7e70674c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dd078c82b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 HOLDING AS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3 564 706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3 575 418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996 200 329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HORSTAD HOLDING AS</a:t>
            </a:r>
          </a:p>
        </p:txBody>
      </p:sp>
    </p:spTree>
  </p:cSld>
  <p:clrMapOvr>
    <a:masterClrMapping xmlns:a="http://schemas.openxmlformats.org/drawingml/2006/main"/>
  </p:clrMapOvr>
</p:sld>
</file>