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bc657b2727c4b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8e140b49d04111"/>
  </p:sldMasterIdLst>
  <p:sldIdLst>
    <p:sldId xmlns:r="http://schemas.openxmlformats.org/officeDocument/2006/relationships" id="256" r:id="Re9c90a4b1997428f"/>
    <p:sldId xmlns:r="http://schemas.openxmlformats.org/officeDocument/2006/relationships" id="257" r:id="R830b2f9d56d545e6"/>
    <p:sldId xmlns:r="http://schemas.openxmlformats.org/officeDocument/2006/relationships" id="258" r:id="Rabc7686da905428c"/>
    <p:sldId xmlns:r="http://schemas.openxmlformats.org/officeDocument/2006/relationships" id="259" r:id="R0dd0a0f46789401a"/>
    <p:sldId xmlns:r="http://schemas.openxmlformats.org/officeDocument/2006/relationships" id="260" r:id="R82d18ed8af934397"/>
    <p:sldId xmlns:r="http://schemas.openxmlformats.org/officeDocument/2006/relationships" id="261" r:id="R4f242f1f93744aad"/>
    <p:sldId xmlns:r="http://schemas.openxmlformats.org/officeDocument/2006/relationships" id="262" r:id="R55552b05608f41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e140b49d04111" /><Relationship Type="http://schemas.openxmlformats.org/officeDocument/2006/relationships/slide" Target="/ppt/slides/slide1.xml" Id="Re9c90a4b1997428f" /><Relationship Type="http://schemas.openxmlformats.org/officeDocument/2006/relationships/slide" Target="/ppt/slides/slide2.xml" Id="R830b2f9d56d545e6" /><Relationship Type="http://schemas.openxmlformats.org/officeDocument/2006/relationships/slide" Target="/ppt/slides/slide3.xml" Id="Rabc7686da905428c" /><Relationship Type="http://schemas.openxmlformats.org/officeDocument/2006/relationships/slide" Target="/ppt/slides/slide4.xml" Id="R0dd0a0f46789401a" /><Relationship Type="http://schemas.openxmlformats.org/officeDocument/2006/relationships/slide" Target="/ppt/slides/slide5.xml" Id="R82d18ed8af934397" /><Relationship Type="http://schemas.openxmlformats.org/officeDocument/2006/relationships/slide" Target="/ppt/slides/slide6.xml" Id="R4f242f1f93744aad" /><Relationship Type="http://schemas.openxmlformats.org/officeDocument/2006/relationships/slide" Target="/ppt/slides/slide7.xml" Id="R55552b05608f41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b4c51c29a4473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a90dfacbb497b" /><Relationship Type="http://schemas.openxmlformats.org/officeDocument/2006/relationships/theme" Target="/ppt/slideMasters/theme/theme1.xml" Id="R2b19b555c0b549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6a90dfacbb49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e104df52a42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907dfb849146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477170cc14e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2bc2da6c44e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1d3ecaf3094a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8e290f0b8d44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386b7835c54f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MG MIDTBØ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MG MIDTBØ HOLDING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−16 590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1 499 801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4 026 977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4 241 649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MIDTBØ MALVIN 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Norddalsfjord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6900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996 200 531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MG MIDTBØ HOLDING AS</a:t>
            </a:r>
          </a:p>
        </p:txBody>
      </p:sp>
    </p:spTree>
  </p:cSld>
  <p:clrMapOvr>
    <a:masterClrMapping xmlns:a="http://schemas.openxmlformats.org/drawingml/2006/main"/>
  </p:clrMapOvr>
</p:sld>
</file>