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62b93ca15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80a41d17f4490"/>
  </p:sldMasterIdLst>
  <p:sldIdLst>
    <p:sldId xmlns:r="http://schemas.openxmlformats.org/officeDocument/2006/relationships" id="256" r:id="Ra9d08ba49454432d"/>
    <p:sldId xmlns:r="http://schemas.openxmlformats.org/officeDocument/2006/relationships" id="257" r:id="R8486e9c8581f4931"/>
    <p:sldId xmlns:r="http://schemas.openxmlformats.org/officeDocument/2006/relationships" id="258" r:id="R6bc8ecf56fb14eed"/>
    <p:sldId xmlns:r="http://schemas.openxmlformats.org/officeDocument/2006/relationships" id="259" r:id="R6ed1a30ca8e54979"/>
    <p:sldId xmlns:r="http://schemas.openxmlformats.org/officeDocument/2006/relationships" id="260" r:id="Rbc07adff71bb49cb"/>
    <p:sldId xmlns:r="http://schemas.openxmlformats.org/officeDocument/2006/relationships" id="261" r:id="R1c8fb0aada09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80a41d17f4490" /><Relationship Type="http://schemas.openxmlformats.org/officeDocument/2006/relationships/slide" Target="/ppt/slides/slide1.xml" Id="Ra9d08ba49454432d" /><Relationship Type="http://schemas.openxmlformats.org/officeDocument/2006/relationships/slide" Target="/ppt/slides/slide2.xml" Id="R8486e9c8581f4931" /><Relationship Type="http://schemas.openxmlformats.org/officeDocument/2006/relationships/slide" Target="/ppt/slides/slide3.xml" Id="R6bc8ecf56fb14eed" /><Relationship Type="http://schemas.openxmlformats.org/officeDocument/2006/relationships/slide" Target="/ppt/slides/slide4.xml" Id="R6ed1a30ca8e54979" /><Relationship Type="http://schemas.openxmlformats.org/officeDocument/2006/relationships/slide" Target="/ppt/slides/slide5.xml" Id="Rbc07adff71bb49cb" /><Relationship Type="http://schemas.openxmlformats.org/officeDocument/2006/relationships/slide" Target="/ppt/slides/slide6.xml" Id="R1c8fb0aada09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0b640105c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de036bd9b4f29" /><Relationship Type="http://schemas.openxmlformats.org/officeDocument/2006/relationships/theme" Target="/ppt/slideMasters/theme/theme1.xml" Id="R2b48796bf834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de036bd9b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4843be4a9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f795442b2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38d0a15e6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f1fc75b7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600906ce4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2e5e529c3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