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89e3f5014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c45ff33354e96"/>
  </p:sldMasterIdLst>
  <p:sldIdLst>
    <p:sldId xmlns:r="http://schemas.openxmlformats.org/officeDocument/2006/relationships" id="256" r:id="Rfdd2c92e9ce54150"/>
    <p:sldId xmlns:r="http://schemas.openxmlformats.org/officeDocument/2006/relationships" id="257" r:id="Rec7587c5ccc94e77"/>
    <p:sldId xmlns:r="http://schemas.openxmlformats.org/officeDocument/2006/relationships" id="258" r:id="R618c9d4f99594144"/>
    <p:sldId xmlns:r="http://schemas.openxmlformats.org/officeDocument/2006/relationships" id="259" r:id="R6cdea37742cc4a2d"/>
    <p:sldId xmlns:r="http://schemas.openxmlformats.org/officeDocument/2006/relationships" id="260" r:id="R472112a3119146b3"/>
    <p:sldId xmlns:r="http://schemas.openxmlformats.org/officeDocument/2006/relationships" id="261" r:id="R05fde694d357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c45ff33354e96" /><Relationship Type="http://schemas.openxmlformats.org/officeDocument/2006/relationships/slide" Target="/ppt/slides/slide1.xml" Id="Rfdd2c92e9ce54150" /><Relationship Type="http://schemas.openxmlformats.org/officeDocument/2006/relationships/slide" Target="/ppt/slides/slide2.xml" Id="Rec7587c5ccc94e77" /><Relationship Type="http://schemas.openxmlformats.org/officeDocument/2006/relationships/slide" Target="/ppt/slides/slide3.xml" Id="R618c9d4f99594144" /><Relationship Type="http://schemas.openxmlformats.org/officeDocument/2006/relationships/slide" Target="/ppt/slides/slide4.xml" Id="R6cdea37742cc4a2d" /><Relationship Type="http://schemas.openxmlformats.org/officeDocument/2006/relationships/slide" Target="/ppt/slides/slide5.xml" Id="R472112a3119146b3" /><Relationship Type="http://schemas.openxmlformats.org/officeDocument/2006/relationships/slide" Target="/ppt/slides/slide6.xml" Id="R05fde694d357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54b44d253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a42f474a746fa" /><Relationship Type="http://schemas.openxmlformats.org/officeDocument/2006/relationships/theme" Target="/ppt/slideMasters/theme/theme1.xml" Id="Rd6836cf507b6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a42f474a7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c201b25b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77545c388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d8129b5c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58a894f6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c1bb4569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b7b020bb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