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e3e4d585f84e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4a394dac8c4808"/>
  </p:sldMasterIdLst>
  <p:sldIdLst>
    <p:sldId xmlns:r="http://schemas.openxmlformats.org/officeDocument/2006/relationships" id="256" r:id="R91e5c664150b4abd"/>
    <p:sldId xmlns:r="http://schemas.openxmlformats.org/officeDocument/2006/relationships" id="257" r:id="R3c08222cec614c14"/>
    <p:sldId xmlns:r="http://schemas.openxmlformats.org/officeDocument/2006/relationships" id="258" r:id="Rdcab99d516db4d8e"/>
    <p:sldId xmlns:r="http://schemas.openxmlformats.org/officeDocument/2006/relationships" id="259" r:id="R28ad6ed8926a4ed9"/>
    <p:sldId xmlns:r="http://schemas.openxmlformats.org/officeDocument/2006/relationships" id="260" r:id="Rb45f9b6059994f10"/>
    <p:sldId xmlns:r="http://schemas.openxmlformats.org/officeDocument/2006/relationships" id="261" r:id="R7aea323b10af4aa9"/>
    <p:sldId xmlns:r="http://schemas.openxmlformats.org/officeDocument/2006/relationships" id="262" r:id="R5f206af46d634d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a394dac8c4808" /><Relationship Type="http://schemas.openxmlformats.org/officeDocument/2006/relationships/slide" Target="/ppt/slides/slide1.xml" Id="R91e5c664150b4abd" /><Relationship Type="http://schemas.openxmlformats.org/officeDocument/2006/relationships/slide" Target="/ppt/slides/slide2.xml" Id="R3c08222cec614c14" /><Relationship Type="http://schemas.openxmlformats.org/officeDocument/2006/relationships/slide" Target="/ppt/slides/slide3.xml" Id="Rdcab99d516db4d8e" /><Relationship Type="http://schemas.openxmlformats.org/officeDocument/2006/relationships/slide" Target="/ppt/slides/slide4.xml" Id="R28ad6ed8926a4ed9" /><Relationship Type="http://schemas.openxmlformats.org/officeDocument/2006/relationships/slide" Target="/ppt/slides/slide5.xml" Id="Rb45f9b6059994f10" /><Relationship Type="http://schemas.openxmlformats.org/officeDocument/2006/relationships/slide" Target="/ppt/slides/slide6.xml" Id="R7aea323b10af4aa9" /><Relationship Type="http://schemas.openxmlformats.org/officeDocument/2006/relationships/slide" Target="/ppt/slides/slide7.xml" Id="R5f206af46d634d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4d510cc4e4c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470fa3996472d" /><Relationship Type="http://schemas.openxmlformats.org/officeDocument/2006/relationships/theme" Target="/ppt/slideMasters/theme/theme1.xml" Id="Racbae97244f743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470fa3996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abfa3d0974a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a54c8213542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cfa57b49a4b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0288dfdc341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850f2f6bf4e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6a22991814c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f4ac16a9440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ADDITIONAL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ADDITIONAL FUNDING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4 204 920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20 464 050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FONDSINVESTERINGER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