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d6e1ee8fb847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e09bf22f6c4728"/>
  </p:sldMasterIdLst>
  <p:sldIdLst>
    <p:sldId xmlns:r="http://schemas.openxmlformats.org/officeDocument/2006/relationships" id="256" r:id="R866c4dad314c4906"/>
    <p:sldId xmlns:r="http://schemas.openxmlformats.org/officeDocument/2006/relationships" id="257" r:id="Re432178fd7264dcf"/>
    <p:sldId xmlns:r="http://schemas.openxmlformats.org/officeDocument/2006/relationships" id="258" r:id="R0fedb07374f54c25"/>
    <p:sldId xmlns:r="http://schemas.openxmlformats.org/officeDocument/2006/relationships" id="259" r:id="Rc82603c29c064f03"/>
    <p:sldId xmlns:r="http://schemas.openxmlformats.org/officeDocument/2006/relationships" id="260" r:id="R55184c36ed084e9e"/>
    <p:sldId xmlns:r="http://schemas.openxmlformats.org/officeDocument/2006/relationships" id="261" r:id="Raf2d25345d6c410d"/>
    <p:sldId xmlns:r="http://schemas.openxmlformats.org/officeDocument/2006/relationships" id="262" r:id="R9b8cc73c6d6f46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e09bf22f6c4728" /><Relationship Type="http://schemas.openxmlformats.org/officeDocument/2006/relationships/slide" Target="/ppt/slides/slide1.xml" Id="R866c4dad314c4906" /><Relationship Type="http://schemas.openxmlformats.org/officeDocument/2006/relationships/slide" Target="/ppt/slides/slide2.xml" Id="Re432178fd7264dcf" /><Relationship Type="http://schemas.openxmlformats.org/officeDocument/2006/relationships/slide" Target="/ppt/slides/slide3.xml" Id="R0fedb07374f54c25" /><Relationship Type="http://schemas.openxmlformats.org/officeDocument/2006/relationships/slide" Target="/ppt/slides/slide4.xml" Id="Rc82603c29c064f03" /><Relationship Type="http://schemas.openxmlformats.org/officeDocument/2006/relationships/slide" Target="/ppt/slides/slide5.xml" Id="R55184c36ed084e9e" /><Relationship Type="http://schemas.openxmlformats.org/officeDocument/2006/relationships/slide" Target="/ppt/slides/slide6.xml" Id="Raf2d25345d6c410d" /><Relationship Type="http://schemas.openxmlformats.org/officeDocument/2006/relationships/slide" Target="/ppt/slides/slide7.xml" Id="R9b8cc73c6d6f46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50a72a38a846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2579eb85e4fca" /><Relationship Type="http://schemas.openxmlformats.org/officeDocument/2006/relationships/theme" Target="/ppt/slideMasters/theme/theme1.xml" Id="R4cc7b5e888ec41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32579eb85e4f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045fd520148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3a8c8ecd249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52dd6717d4b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5281677404e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30608f2c74e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0de62367749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ee548ce6a4f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LENT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LENT UTVIKLING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−167 462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3 697 158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215 684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8 548 095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CEN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HH-INVEST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LÆGREID ODDNE DAHLE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TANGO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UTSIKT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LENT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Skippergata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996 439 739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LENT UTVIKLING AS</a:t>
            </a:r>
          </a:p>
        </p:txBody>
      </p:sp>
    </p:spTree>
  </p:cSld>
  <p:clrMapOvr>
    <a:masterClrMapping xmlns:a="http://schemas.openxmlformats.org/drawingml/2006/main"/>
  </p:clrMapOvr>
</p:sld>
</file>