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5f6492c8f4c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7a86e3ac57456b"/>
  </p:sldMasterIdLst>
  <p:sldIdLst>
    <p:sldId xmlns:r="http://schemas.openxmlformats.org/officeDocument/2006/relationships" id="256" r:id="Rf47de0e5436946c7"/>
    <p:sldId xmlns:r="http://schemas.openxmlformats.org/officeDocument/2006/relationships" id="257" r:id="Refe30997d8844c85"/>
    <p:sldId xmlns:r="http://schemas.openxmlformats.org/officeDocument/2006/relationships" id="258" r:id="R02f4bf18c2734edf"/>
    <p:sldId xmlns:r="http://schemas.openxmlformats.org/officeDocument/2006/relationships" id="259" r:id="Rc102ccea53744f62"/>
    <p:sldId xmlns:r="http://schemas.openxmlformats.org/officeDocument/2006/relationships" id="260" r:id="R69576131782549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a86e3ac57456b" /><Relationship Type="http://schemas.openxmlformats.org/officeDocument/2006/relationships/slide" Target="/ppt/slides/slide1.xml" Id="Rf47de0e5436946c7" /><Relationship Type="http://schemas.openxmlformats.org/officeDocument/2006/relationships/slide" Target="/ppt/slides/slide2.xml" Id="Refe30997d8844c85" /><Relationship Type="http://schemas.openxmlformats.org/officeDocument/2006/relationships/slide" Target="/ppt/slides/slide3.xml" Id="R02f4bf18c2734edf" /><Relationship Type="http://schemas.openxmlformats.org/officeDocument/2006/relationships/slide" Target="/ppt/slides/slide4.xml" Id="Rc102ccea53744f62" /><Relationship Type="http://schemas.openxmlformats.org/officeDocument/2006/relationships/slide" Target="/ppt/slides/slide5.xml" Id="R69576131782549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8d229c90140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fc25969564e98" /><Relationship Type="http://schemas.openxmlformats.org/officeDocument/2006/relationships/theme" Target="/ppt/slideMasters/theme/theme1.xml" Id="R84785fa345874b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fc25969564e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1a1992926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90e99163e43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77eb58b7e4f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c263a51cf41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a904463ff41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