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e9c39ff23a4a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8ef24408554839"/>
  </p:sldMasterIdLst>
  <p:sldIdLst>
    <p:sldId xmlns:r="http://schemas.openxmlformats.org/officeDocument/2006/relationships" id="256" r:id="R08bbaf9cc2e74f9c"/>
    <p:sldId xmlns:r="http://schemas.openxmlformats.org/officeDocument/2006/relationships" id="257" r:id="R3fb4264b5d3c40ea"/>
    <p:sldId xmlns:r="http://schemas.openxmlformats.org/officeDocument/2006/relationships" id="258" r:id="Rb36ba9cb8a014bea"/>
    <p:sldId xmlns:r="http://schemas.openxmlformats.org/officeDocument/2006/relationships" id="259" r:id="Rda967934366e4dd6"/>
    <p:sldId xmlns:r="http://schemas.openxmlformats.org/officeDocument/2006/relationships" id="260" r:id="R26a86add0d4940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ef24408554839" /><Relationship Type="http://schemas.openxmlformats.org/officeDocument/2006/relationships/slide" Target="/ppt/slides/slide1.xml" Id="R08bbaf9cc2e74f9c" /><Relationship Type="http://schemas.openxmlformats.org/officeDocument/2006/relationships/slide" Target="/ppt/slides/slide2.xml" Id="R3fb4264b5d3c40ea" /><Relationship Type="http://schemas.openxmlformats.org/officeDocument/2006/relationships/slide" Target="/ppt/slides/slide3.xml" Id="Rb36ba9cb8a014bea" /><Relationship Type="http://schemas.openxmlformats.org/officeDocument/2006/relationships/slide" Target="/ppt/slides/slide4.xml" Id="Rda967934366e4dd6" /><Relationship Type="http://schemas.openxmlformats.org/officeDocument/2006/relationships/slide" Target="/ppt/slides/slide5.xml" Id="R26a86add0d4940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15b8de61745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0299db4eb4ca7" /><Relationship Type="http://schemas.openxmlformats.org/officeDocument/2006/relationships/theme" Target="/ppt/slideMasters/theme/theme1.xml" Id="R74e83b9b58074c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00299db4eb4c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450a199b045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1b7cd57384a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db7d9e41d44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7c5c0f9da4c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a637751cd40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996 521 990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