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5d0153aea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af8d7dbb840e4"/>
  </p:sldMasterIdLst>
  <p:sldIdLst>
    <p:sldId xmlns:r="http://schemas.openxmlformats.org/officeDocument/2006/relationships" id="256" r:id="Rded9b47d319a4fbd"/>
    <p:sldId xmlns:r="http://schemas.openxmlformats.org/officeDocument/2006/relationships" id="257" r:id="R042f763ace454ea3"/>
    <p:sldId xmlns:r="http://schemas.openxmlformats.org/officeDocument/2006/relationships" id="258" r:id="Rc99041acf0ce409f"/>
    <p:sldId xmlns:r="http://schemas.openxmlformats.org/officeDocument/2006/relationships" id="259" r:id="R3ff281627aa3476d"/>
    <p:sldId xmlns:r="http://schemas.openxmlformats.org/officeDocument/2006/relationships" id="260" r:id="Rf1e44a3764424c7a"/>
    <p:sldId xmlns:r="http://schemas.openxmlformats.org/officeDocument/2006/relationships" id="261" r:id="R7921d626f3b54acc"/>
    <p:sldId xmlns:r="http://schemas.openxmlformats.org/officeDocument/2006/relationships" id="262" r:id="R7d51664d7186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af8d7dbb840e4" /><Relationship Type="http://schemas.openxmlformats.org/officeDocument/2006/relationships/slide" Target="/ppt/slides/slide1.xml" Id="Rded9b47d319a4fbd" /><Relationship Type="http://schemas.openxmlformats.org/officeDocument/2006/relationships/slide" Target="/ppt/slides/slide2.xml" Id="R042f763ace454ea3" /><Relationship Type="http://schemas.openxmlformats.org/officeDocument/2006/relationships/slide" Target="/ppt/slides/slide3.xml" Id="Rc99041acf0ce409f" /><Relationship Type="http://schemas.openxmlformats.org/officeDocument/2006/relationships/slide" Target="/ppt/slides/slide4.xml" Id="R3ff281627aa3476d" /><Relationship Type="http://schemas.openxmlformats.org/officeDocument/2006/relationships/slide" Target="/ppt/slides/slide5.xml" Id="Rf1e44a3764424c7a" /><Relationship Type="http://schemas.openxmlformats.org/officeDocument/2006/relationships/slide" Target="/ppt/slides/slide6.xml" Id="R7921d626f3b54acc" /><Relationship Type="http://schemas.openxmlformats.org/officeDocument/2006/relationships/slide" Target="/ppt/slides/slide7.xml" Id="R7d51664d7186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9d82edde5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999455ac5472b" /><Relationship Type="http://schemas.openxmlformats.org/officeDocument/2006/relationships/theme" Target="/ppt/slideMasters/theme/theme1.xml" Id="R497977728b33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999455ac5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39c9450174e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08e9a200b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cf4e7fea43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a24802df0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76751557f4b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b1d4cf9f241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dd752cdea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