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638393a1874e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6f17348d1461b"/>
  </p:sldMasterIdLst>
  <p:sldIdLst>
    <p:sldId xmlns:r="http://schemas.openxmlformats.org/officeDocument/2006/relationships" id="256" r:id="Rfe301473aa46469e"/>
    <p:sldId xmlns:r="http://schemas.openxmlformats.org/officeDocument/2006/relationships" id="257" r:id="R236923b3551a4d9c"/>
    <p:sldId xmlns:r="http://schemas.openxmlformats.org/officeDocument/2006/relationships" id="258" r:id="R4fe4c495b89a4888"/>
    <p:sldId xmlns:r="http://schemas.openxmlformats.org/officeDocument/2006/relationships" id="259" r:id="R8bc42b01038f4261"/>
    <p:sldId xmlns:r="http://schemas.openxmlformats.org/officeDocument/2006/relationships" id="260" r:id="Ra6c5fafbed2e4c82"/>
    <p:sldId xmlns:r="http://schemas.openxmlformats.org/officeDocument/2006/relationships" id="261" r:id="Rfb4477711e564574"/>
    <p:sldId xmlns:r="http://schemas.openxmlformats.org/officeDocument/2006/relationships" id="262" r:id="Rba8c0b9982c346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6f17348d1461b" /><Relationship Type="http://schemas.openxmlformats.org/officeDocument/2006/relationships/slide" Target="/ppt/slides/slide1.xml" Id="Rfe301473aa46469e" /><Relationship Type="http://schemas.openxmlformats.org/officeDocument/2006/relationships/slide" Target="/ppt/slides/slide2.xml" Id="R236923b3551a4d9c" /><Relationship Type="http://schemas.openxmlformats.org/officeDocument/2006/relationships/slide" Target="/ppt/slides/slide3.xml" Id="R4fe4c495b89a4888" /><Relationship Type="http://schemas.openxmlformats.org/officeDocument/2006/relationships/slide" Target="/ppt/slides/slide4.xml" Id="R8bc42b01038f4261" /><Relationship Type="http://schemas.openxmlformats.org/officeDocument/2006/relationships/slide" Target="/ppt/slides/slide5.xml" Id="Ra6c5fafbed2e4c82" /><Relationship Type="http://schemas.openxmlformats.org/officeDocument/2006/relationships/slide" Target="/ppt/slides/slide6.xml" Id="Rfb4477711e564574" /><Relationship Type="http://schemas.openxmlformats.org/officeDocument/2006/relationships/slide" Target="/ppt/slides/slide7.xml" Id="Rba8c0b9982c346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c6f0595e444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a2ac8083441fa" /><Relationship Type="http://schemas.openxmlformats.org/officeDocument/2006/relationships/theme" Target="/ppt/slideMasters/theme/theme1.xml" Id="R47567d2ac8e2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2a2ac8083441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d679aec7144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ee7c8b7ec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88b692b1746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0a790a4604a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061a7ed8749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89fd57a3147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06e99f98d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1 035 106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5 834 334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INGOLF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Gladvollveien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996 714 721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