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1e65a1356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f0817f9ff4089"/>
  </p:sldMasterIdLst>
  <p:sldIdLst>
    <p:sldId xmlns:r="http://schemas.openxmlformats.org/officeDocument/2006/relationships" id="256" r:id="Rd5e93be9eb234b77"/>
    <p:sldId xmlns:r="http://schemas.openxmlformats.org/officeDocument/2006/relationships" id="257" r:id="R8723c8e2dda8483c"/>
    <p:sldId xmlns:r="http://schemas.openxmlformats.org/officeDocument/2006/relationships" id="258" r:id="R614888d65f0e461e"/>
    <p:sldId xmlns:r="http://schemas.openxmlformats.org/officeDocument/2006/relationships" id="259" r:id="R937cf89fcd4746bc"/>
    <p:sldId xmlns:r="http://schemas.openxmlformats.org/officeDocument/2006/relationships" id="260" r:id="R991e826ffe49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f0817f9ff4089" /><Relationship Type="http://schemas.openxmlformats.org/officeDocument/2006/relationships/slide" Target="/ppt/slides/slide1.xml" Id="Rd5e93be9eb234b77" /><Relationship Type="http://schemas.openxmlformats.org/officeDocument/2006/relationships/slide" Target="/ppt/slides/slide2.xml" Id="R8723c8e2dda8483c" /><Relationship Type="http://schemas.openxmlformats.org/officeDocument/2006/relationships/slide" Target="/ppt/slides/slide3.xml" Id="R614888d65f0e461e" /><Relationship Type="http://schemas.openxmlformats.org/officeDocument/2006/relationships/slide" Target="/ppt/slides/slide4.xml" Id="R937cf89fcd4746bc" /><Relationship Type="http://schemas.openxmlformats.org/officeDocument/2006/relationships/slide" Target="/ppt/slides/slide5.xml" Id="R991e826ffe49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190761e13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2d62461a24e96" /><Relationship Type="http://schemas.openxmlformats.org/officeDocument/2006/relationships/theme" Target="/ppt/slideMasters/theme/theme1.xml" Id="R2b1bec4969bf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92d62461a2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ab32d288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490fdea69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1b18e82e44f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d13cb69f0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2143dea37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AKLAND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996 718 921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