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cd1a6e6c26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84ab18ff049a7"/>
  </p:sldMasterIdLst>
  <p:sldIdLst>
    <p:sldId xmlns:r="http://schemas.openxmlformats.org/officeDocument/2006/relationships" id="256" r:id="R788e8d5085824e1c"/>
    <p:sldId xmlns:r="http://schemas.openxmlformats.org/officeDocument/2006/relationships" id="257" r:id="Rae392366ecb348cd"/>
    <p:sldId xmlns:r="http://schemas.openxmlformats.org/officeDocument/2006/relationships" id="258" r:id="Ree4e60f061c34953"/>
    <p:sldId xmlns:r="http://schemas.openxmlformats.org/officeDocument/2006/relationships" id="259" r:id="R8602975ed2464612"/>
    <p:sldId xmlns:r="http://schemas.openxmlformats.org/officeDocument/2006/relationships" id="260" r:id="R0e6d0a86f99b4520"/>
    <p:sldId xmlns:r="http://schemas.openxmlformats.org/officeDocument/2006/relationships" id="261" r:id="R1bdfec2943474c5e"/>
    <p:sldId xmlns:r="http://schemas.openxmlformats.org/officeDocument/2006/relationships" id="262" r:id="Rd376518ff95f4b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84ab18ff049a7" /><Relationship Type="http://schemas.openxmlformats.org/officeDocument/2006/relationships/slide" Target="/ppt/slides/slide1.xml" Id="R788e8d5085824e1c" /><Relationship Type="http://schemas.openxmlformats.org/officeDocument/2006/relationships/slide" Target="/ppt/slides/slide2.xml" Id="Rae392366ecb348cd" /><Relationship Type="http://schemas.openxmlformats.org/officeDocument/2006/relationships/slide" Target="/ppt/slides/slide3.xml" Id="Ree4e60f061c34953" /><Relationship Type="http://schemas.openxmlformats.org/officeDocument/2006/relationships/slide" Target="/ppt/slides/slide4.xml" Id="R8602975ed2464612" /><Relationship Type="http://schemas.openxmlformats.org/officeDocument/2006/relationships/slide" Target="/ppt/slides/slide5.xml" Id="R0e6d0a86f99b4520" /><Relationship Type="http://schemas.openxmlformats.org/officeDocument/2006/relationships/slide" Target="/ppt/slides/slide6.xml" Id="R1bdfec2943474c5e" /><Relationship Type="http://schemas.openxmlformats.org/officeDocument/2006/relationships/slide" Target="/ppt/slides/slide7.xml" Id="Rd376518ff95f4b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1e3a2512a41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6ea28571843dd" /><Relationship Type="http://schemas.openxmlformats.org/officeDocument/2006/relationships/theme" Target="/ppt/slideMasters/theme/theme1.xml" Id="Rb13cec6a69674f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06ea28571843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24f8a2b3d4b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eda0e61334e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3eeaafd674b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5caadfef24f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1b5cf47d04e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f28a61eb74b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06d0153fd42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