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08fa8ceabf4c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27a03b62a4407a"/>
  </p:sldMasterIdLst>
  <p:sldIdLst>
    <p:sldId xmlns:r="http://schemas.openxmlformats.org/officeDocument/2006/relationships" id="256" r:id="Rabe961c4acca4a0c"/>
    <p:sldId xmlns:r="http://schemas.openxmlformats.org/officeDocument/2006/relationships" id="257" r:id="R997af54efd5c4861"/>
    <p:sldId xmlns:r="http://schemas.openxmlformats.org/officeDocument/2006/relationships" id="258" r:id="R8840ecb7926d418d"/>
    <p:sldId xmlns:r="http://schemas.openxmlformats.org/officeDocument/2006/relationships" id="259" r:id="Rcd2e30a15e344aac"/>
    <p:sldId xmlns:r="http://schemas.openxmlformats.org/officeDocument/2006/relationships" id="260" r:id="Rfe7d7485406740b9"/>
    <p:sldId xmlns:r="http://schemas.openxmlformats.org/officeDocument/2006/relationships" id="261" r:id="Rb8139657261949d7"/>
    <p:sldId xmlns:r="http://schemas.openxmlformats.org/officeDocument/2006/relationships" id="262" r:id="Rfc9f5ec1b7eb48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7a03b62a4407a" /><Relationship Type="http://schemas.openxmlformats.org/officeDocument/2006/relationships/slide" Target="/ppt/slides/slide1.xml" Id="Rabe961c4acca4a0c" /><Relationship Type="http://schemas.openxmlformats.org/officeDocument/2006/relationships/slide" Target="/ppt/slides/slide2.xml" Id="R997af54efd5c4861" /><Relationship Type="http://schemas.openxmlformats.org/officeDocument/2006/relationships/slide" Target="/ppt/slides/slide3.xml" Id="R8840ecb7926d418d" /><Relationship Type="http://schemas.openxmlformats.org/officeDocument/2006/relationships/slide" Target="/ppt/slides/slide4.xml" Id="Rcd2e30a15e344aac" /><Relationship Type="http://schemas.openxmlformats.org/officeDocument/2006/relationships/slide" Target="/ppt/slides/slide5.xml" Id="Rfe7d7485406740b9" /><Relationship Type="http://schemas.openxmlformats.org/officeDocument/2006/relationships/slide" Target="/ppt/slides/slide6.xml" Id="Rb8139657261949d7" /><Relationship Type="http://schemas.openxmlformats.org/officeDocument/2006/relationships/slide" Target="/ppt/slides/slide7.xml" Id="Rfc9f5ec1b7eb48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10197c5d344f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4da2923474163" /><Relationship Type="http://schemas.openxmlformats.org/officeDocument/2006/relationships/theme" Target="/ppt/slideMasters/theme/theme1.xml" Id="R97b9ae49203a46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44da29234741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fe648d43742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038970ca847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e44cd35fc48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342b84a9245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0796f159443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ce1ba29e547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942bd66474b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LØVAAS BYGNINGSTEKNIKK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BYGNINGSTEKNIKK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LØVAAS BYGNINGSTEKNIKK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BYGNINGSTEKNIKK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BYGNINGSTEKNIKK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BYGNINGSTEKNIKK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1 928 334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418 101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357 523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5 064 769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5 499 900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BYGNINGSTEKNIKK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LØVAAS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BYGNINGSTEKNIKK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Fridalsveien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www.lovaas-bygg.no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996 776 409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BYGNINGSTEKNIKK AS</a:t>
            </a:r>
          </a:p>
        </p:txBody>
      </p:sp>
    </p:spTree>
  </p:cSld>
  <p:clrMapOvr>
    <a:masterClrMapping xmlns:a="http://schemas.openxmlformats.org/drawingml/2006/main"/>
  </p:clrMapOvr>
</p:sld>
</file>