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c8022f132a4e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4354966ad74ec0"/>
  </p:sldMasterIdLst>
  <p:sldIdLst>
    <p:sldId xmlns:r="http://schemas.openxmlformats.org/officeDocument/2006/relationships" id="256" r:id="Rf668ae6e258b4b64"/>
    <p:sldId xmlns:r="http://schemas.openxmlformats.org/officeDocument/2006/relationships" id="257" r:id="R261ce6d92acb4669"/>
    <p:sldId xmlns:r="http://schemas.openxmlformats.org/officeDocument/2006/relationships" id="258" r:id="Rb97cde8133364cd0"/>
    <p:sldId xmlns:r="http://schemas.openxmlformats.org/officeDocument/2006/relationships" id="259" r:id="Rf34f02cb7adc427b"/>
    <p:sldId xmlns:r="http://schemas.openxmlformats.org/officeDocument/2006/relationships" id="260" r:id="R7570aee82a054411"/>
    <p:sldId xmlns:r="http://schemas.openxmlformats.org/officeDocument/2006/relationships" id="261" r:id="Rf28e1dd4dd7d425a"/>
    <p:sldId xmlns:r="http://schemas.openxmlformats.org/officeDocument/2006/relationships" id="262" r:id="R54d6fe910f3a4d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354966ad74ec0" /><Relationship Type="http://schemas.openxmlformats.org/officeDocument/2006/relationships/slide" Target="/ppt/slides/slide1.xml" Id="Rf668ae6e258b4b64" /><Relationship Type="http://schemas.openxmlformats.org/officeDocument/2006/relationships/slide" Target="/ppt/slides/slide2.xml" Id="R261ce6d92acb4669" /><Relationship Type="http://schemas.openxmlformats.org/officeDocument/2006/relationships/slide" Target="/ppt/slides/slide3.xml" Id="Rb97cde8133364cd0" /><Relationship Type="http://schemas.openxmlformats.org/officeDocument/2006/relationships/slide" Target="/ppt/slides/slide4.xml" Id="Rf34f02cb7adc427b" /><Relationship Type="http://schemas.openxmlformats.org/officeDocument/2006/relationships/slide" Target="/ppt/slides/slide5.xml" Id="R7570aee82a054411" /><Relationship Type="http://schemas.openxmlformats.org/officeDocument/2006/relationships/slide" Target="/ppt/slides/slide6.xml" Id="Rf28e1dd4dd7d425a" /><Relationship Type="http://schemas.openxmlformats.org/officeDocument/2006/relationships/slide" Target="/ppt/slides/slide7.xml" Id="R54d6fe910f3a4d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7cda56f0447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bcd856750490e" /><Relationship Type="http://schemas.openxmlformats.org/officeDocument/2006/relationships/theme" Target="/ppt/slideMasters/theme/theme1.xml" Id="R69d9f7475df64a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2bcd85675049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a2f3cd57a45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f70e5446442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9c86b2f8441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0650ff7ae44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1b83a06d746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2fd1f90f94e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8c01c9b234b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INNOPRO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167 435 446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21 634 844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−3 737 212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1 462 412 045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AALSTAD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jonashaugen_@hotmail.com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996 776 921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