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5a214c677c41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95c8a2bef84839"/>
  </p:sldMasterIdLst>
  <p:sldIdLst>
    <p:sldId xmlns:r="http://schemas.openxmlformats.org/officeDocument/2006/relationships" id="256" r:id="R4b829922a70d47dd"/>
    <p:sldId xmlns:r="http://schemas.openxmlformats.org/officeDocument/2006/relationships" id="257" r:id="Rf58a668f633e49b3"/>
    <p:sldId xmlns:r="http://schemas.openxmlformats.org/officeDocument/2006/relationships" id="258" r:id="Ra76f631a393c42e3"/>
    <p:sldId xmlns:r="http://schemas.openxmlformats.org/officeDocument/2006/relationships" id="259" r:id="R38a962343f4c4ba7"/>
    <p:sldId xmlns:r="http://schemas.openxmlformats.org/officeDocument/2006/relationships" id="260" r:id="R91f2b332c2cd4914"/>
    <p:sldId xmlns:r="http://schemas.openxmlformats.org/officeDocument/2006/relationships" id="261" r:id="R12f92ebbc3294c62"/>
    <p:sldId xmlns:r="http://schemas.openxmlformats.org/officeDocument/2006/relationships" id="262" r:id="Rc7c56b14bdd54c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95c8a2bef84839" /><Relationship Type="http://schemas.openxmlformats.org/officeDocument/2006/relationships/slide" Target="/ppt/slides/slide1.xml" Id="R4b829922a70d47dd" /><Relationship Type="http://schemas.openxmlformats.org/officeDocument/2006/relationships/slide" Target="/ppt/slides/slide2.xml" Id="Rf58a668f633e49b3" /><Relationship Type="http://schemas.openxmlformats.org/officeDocument/2006/relationships/slide" Target="/ppt/slides/slide3.xml" Id="Ra76f631a393c42e3" /><Relationship Type="http://schemas.openxmlformats.org/officeDocument/2006/relationships/slide" Target="/ppt/slides/slide4.xml" Id="R38a962343f4c4ba7" /><Relationship Type="http://schemas.openxmlformats.org/officeDocument/2006/relationships/slide" Target="/ppt/slides/slide5.xml" Id="R91f2b332c2cd4914" /><Relationship Type="http://schemas.openxmlformats.org/officeDocument/2006/relationships/slide" Target="/ppt/slides/slide6.xml" Id="R12f92ebbc3294c62" /><Relationship Type="http://schemas.openxmlformats.org/officeDocument/2006/relationships/slide" Target="/ppt/slides/slide7.xml" Id="Rc7c56b14bdd54c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bd3a8058c94e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d4e4c44ac4d61" /><Relationship Type="http://schemas.openxmlformats.org/officeDocument/2006/relationships/theme" Target="/ppt/slideMasters/theme/theme1.xml" Id="Ra5bfe4caebbb47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1d4e4c44ac4d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b6cf82141b40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b3ebd98c749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42320b68ae41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8b28f2649b45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335d0452a44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e272e5ac743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093e29e0a4b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INNOPRO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INNOPRO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601 626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91 998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10 602 630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66 266 687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105 031 734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JONAS AALSTAD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9510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jonashaugen_@hotmail.com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996 776 921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