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2975622e0a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56446f3b7f4971"/>
  </p:sldMasterIdLst>
  <p:sldIdLst>
    <p:sldId xmlns:r="http://schemas.openxmlformats.org/officeDocument/2006/relationships" id="256" r:id="R4cf50aa510164cd5"/>
    <p:sldId xmlns:r="http://schemas.openxmlformats.org/officeDocument/2006/relationships" id="257" r:id="R90ab69ecd0c14db1"/>
    <p:sldId xmlns:r="http://schemas.openxmlformats.org/officeDocument/2006/relationships" id="258" r:id="Rfbf49fab6bb14570"/>
    <p:sldId xmlns:r="http://schemas.openxmlformats.org/officeDocument/2006/relationships" id="259" r:id="R454d388e0e5c4f49"/>
    <p:sldId xmlns:r="http://schemas.openxmlformats.org/officeDocument/2006/relationships" id="260" r:id="R808e0eba7467434d"/>
    <p:sldId xmlns:r="http://schemas.openxmlformats.org/officeDocument/2006/relationships" id="261" r:id="Ra3d2883d09c94aa8"/>
    <p:sldId xmlns:r="http://schemas.openxmlformats.org/officeDocument/2006/relationships" id="262" r:id="Re6d91e121e09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6446f3b7f4971" /><Relationship Type="http://schemas.openxmlformats.org/officeDocument/2006/relationships/slide" Target="/ppt/slides/slide1.xml" Id="R4cf50aa510164cd5" /><Relationship Type="http://schemas.openxmlformats.org/officeDocument/2006/relationships/slide" Target="/ppt/slides/slide2.xml" Id="R90ab69ecd0c14db1" /><Relationship Type="http://schemas.openxmlformats.org/officeDocument/2006/relationships/slide" Target="/ppt/slides/slide3.xml" Id="Rfbf49fab6bb14570" /><Relationship Type="http://schemas.openxmlformats.org/officeDocument/2006/relationships/slide" Target="/ppt/slides/slide4.xml" Id="R454d388e0e5c4f49" /><Relationship Type="http://schemas.openxmlformats.org/officeDocument/2006/relationships/slide" Target="/ppt/slides/slide5.xml" Id="R808e0eba7467434d" /><Relationship Type="http://schemas.openxmlformats.org/officeDocument/2006/relationships/slide" Target="/ppt/slides/slide6.xml" Id="Ra3d2883d09c94aa8" /><Relationship Type="http://schemas.openxmlformats.org/officeDocument/2006/relationships/slide" Target="/ppt/slides/slide7.xml" Id="Re6d91e121e09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0ea323dc341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98371e88548e9" /><Relationship Type="http://schemas.openxmlformats.org/officeDocument/2006/relationships/theme" Target="/ppt/slideMasters/theme/theme1.xml" Id="R74881a68849b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98371e885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dd2a78bc5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ae07451d843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c684c207b43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a541ccde47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da7f701164c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887fd419042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22e73db2f47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 REGNSKAP OG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 REGNSKAP OG RÅDGIVNING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546 730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 FINANCE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O.H. Bangs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74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996 872 084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 REGNSKAP OG RÅDGIVNING AS</a:t>
            </a:r>
          </a:p>
        </p:txBody>
      </p:sp>
    </p:spTree>
  </p:cSld>
  <p:clrMapOvr>
    <a:masterClrMapping xmlns:a="http://schemas.openxmlformats.org/drawingml/2006/main"/>
  </p:clrMapOvr>
</p:sld>
</file>