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e5ee21e6ac4b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052eeb99a441a4"/>
  </p:sldMasterIdLst>
  <p:sldIdLst>
    <p:sldId xmlns:r="http://schemas.openxmlformats.org/officeDocument/2006/relationships" id="256" r:id="Rb395b30157384e18"/>
    <p:sldId xmlns:r="http://schemas.openxmlformats.org/officeDocument/2006/relationships" id="257" r:id="R8c37baba8eb04ccd"/>
    <p:sldId xmlns:r="http://schemas.openxmlformats.org/officeDocument/2006/relationships" id="258" r:id="R80e57bd9698140c2"/>
    <p:sldId xmlns:r="http://schemas.openxmlformats.org/officeDocument/2006/relationships" id="259" r:id="R3b97e6b8618d4655"/>
    <p:sldId xmlns:r="http://schemas.openxmlformats.org/officeDocument/2006/relationships" id="260" r:id="R1728d62184204435"/>
    <p:sldId xmlns:r="http://schemas.openxmlformats.org/officeDocument/2006/relationships" id="261" r:id="R7bb4f1fe994d4999"/>
    <p:sldId xmlns:r="http://schemas.openxmlformats.org/officeDocument/2006/relationships" id="262" r:id="Rd13beac3cc4646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052eeb99a441a4" /><Relationship Type="http://schemas.openxmlformats.org/officeDocument/2006/relationships/slide" Target="/ppt/slides/slide1.xml" Id="Rb395b30157384e18" /><Relationship Type="http://schemas.openxmlformats.org/officeDocument/2006/relationships/slide" Target="/ppt/slides/slide2.xml" Id="R8c37baba8eb04ccd" /><Relationship Type="http://schemas.openxmlformats.org/officeDocument/2006/relationships/slide" Target="/ppt/slides/slide3.xml" Id="R80e57bd9698140c2" /><Relationship Type="http://schemas.openxmlformats.org/officeDocument/2006/relationships/slide" Target="/ppt/slides/slide4.xml" Id="R3b97e6b8618d4655" /><Relationship Type="http://schemas.openxmlformats.org/officeDocument/2006/relationships/slide" Target="/ppt/slides/slide5.xml" Id="R1728d62184204435" /><Relationship Type="http://schemas.openxmlformats.org/officeDocument/2006/relationships/slide" Target="/ppt/slides/slide6.xml" Id="R7bb4f1fe994d4999" /><Relationship Type="http://schemas.openxmlformats.org/officeDocument/2006/relationships/slide" Target="/ppt/slides/slide7.xml" Id="Rd13beac3cc4646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5b664772e145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d74278d5a49ca" /><Relationship Type="http://schemas.openxmlformats.org/officeDocument/2006/relationships/theme" Target="/ppt/slideMasters/theme/theme1.xml" Id="Re71505e7b37e46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7d74278d5a49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ea1cc4cb54b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12805e8b542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ad7772f0c40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79328864540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5c3d20c6846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6526d6de64b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cb1f348f146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ABRA REGNSKAP OG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ABRA REGNSKAP OG RÅDGIVNING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3 454 961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120 322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753 863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ABRA FINANCE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O.H. Bangs vei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10 74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996 872 084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REGNSKAP OG RÅDGIVNING AS</a:t>
            </a:r>
          </a:p>
        </p:txBody>
      </p:sp>
    </p:spTree>
  </p:cSld>
  <p:clrMapOvr>
    <a:masterClrMapping xmlns:a="http://schemas.openxmlformats.org/drawingml/2006/main"/>
  </p:clrMapOvr>
</p:sld>
</file>