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2ab809f06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6fb56dbb04412"/>
  </p:sldMasterIdLst>
  <p:sldIdLst>
    <p:sldId xmlns:r="http://schemas.openxmlformats.org/officeDocument/2006/relationships" id="256" r:id="Rf11782a5629e443b"/>
    <p:sldId xmlns:r="http://schemas.openxmlformats.org/officeDocument/2006/relationships" id="257" r:id="R0b4b12580a484d13"/>
    <p:sldId xmlns:r="http://schemas.openxmlformats.org/officeDocument/2006/relationships" id="258" r:id="Re29f0bca3d734917"/>
    <p:sldId xmlns:r="http://schemas.openxmlformats.org/officeDocument/2006/relationships" id="259" r:id="Rccd319f0b0c545e3"/>
    <p:sldId xmlns:r="http://schemas.openxmlformats.org/officeDocument/2006/relationships" id="260" r:id="R26d0499b3e72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6fb56dbb04412" /><Relationship Type="http://schemas.openxmlformats.org/officeDocument/2006/relationships/slide" Target="/ppt/slides/slide1.xml" Id="Rf11782a5629e443b" /><Relationship Type="http://schemas.openxmlformats.org/officeDocument/2006/relationships/slide" Target="/ppt/slides/slide2.xml" Id="R0b4b12580a484d13" /><Relationship Type="http://schemas.openxmlformats.org/officeDocument/2006/relationships/slide" Target="/ppt/slides/slide3.xml" Id="Re29f0bca3d734917" /><Relationship Type="http://schemas.openxmlformats.org/officeDocument/2006/relationships/slide" Target="/ppt/slides/slide4.xml" Id="Rccd319f0b0c545e3" /><Relationship Type="http://schemas.openxmlformats.org/officeDocument/2006/relationships/slide" Target="/ppt/slides/slide5.xml" Id="R26d0499b3e72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66c86e570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8677829e84fd0" /><Relationship Type="http://schemas.openxmlformats.org/officeDocument/2006/relationships/theme" Target="/ppt/slideMasters/theme/theme1.xml" Id="Rc35d05c3cb59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8677829e8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85f69e12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97c9c530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5168bed2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6091904cf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bb60a479a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MODULAR BUILDING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MODULAR BUILDING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MODULAR BUILDING SYSTEMS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MODULAR BUILDING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MODULAR BUILDING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MODULAR BUILDING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996 906 949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MODULAR BUILDING SYSTEMS AS</a:t>
            </a:r>
          </a:p>
        </p:txBody>
      </p:sp>
    </p:spTree>
  </p:cSld>
  <p:clrMapOvr>
    <a:masterClrMapping xmlns:a="http://schemas.openxmlformats.org/drawingml/2006/main"/>
  </p:clrMapOvr>
</p:sld>
</file>