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4794d877dc4d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1ff9c51ca64eb9"/>
  </p:sldMasterIdLst>
  <p:sldIdLst>
    <p:sldId xmlns:r="http://schemas.openxmlformats.org/officeDocument/2006/relationships" id="256" r:id="R2151f8c6dd5448e6"/>
    <p:sldId xmlns:r="http://schemas.openxmlformats.org/officeDocument/2006/relationships" id="257" r:id="R598a226dd4c24b6a"/>
    <p:sldId xmlns:r="http://schemas.openxmlformats.org/officeDocument/2006/relationships" id="258" r:id="R3bd4e989ef914709"/>
    <p:sldId xmlns:r="http://schemas.openxmlformats.org/officeDocument/2006/relationships" id="259" r:id="Ra2114fa129934e4a"/>
    <p:sldId xmlns:r="http://schemas.openxmlformats.org/officeDocument/2006/relationships" id="260" r:id="Rb8d01e3e73f748b7"/>
    <p:sldId xmlns:r="http://schemas.openxmlformats.org/officeDocument/2006/relationships" id="261" r:id="R4fb65bfe70304a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1ff9c51ca64eb9" /><Relationship Type="http://schemas.openxmlformats.org/officeDocument/2006/relationships/slide" Target="/ppt/slides/slide1.xml" Id="R2151f8c6dd5448e6" /><Relationship Type="http://schemas.openxmlformats.org/officeDocument/2006/relationships/slide" Target="/ppt/slides/slide2.xml" Id="R598a226dd4c24b6a" /><Relationship Type="http://schemas.openxmlformats.org/officeDocument/2006/relationships/slide" Target="/ppt/slides/slide3.xml" Id="R3bd4e989ef914709" /><Relationship Type="http://schemas.openxmlformats.org/officeDocument/2006/relationships/slide" Target="/ppt/slides/slide4.xml" Id="Ra2114fa129934e4a" /><Relationship Type="http://schemas.openxmlformats.org/officeDocument/2006/relationships/slide" Target="/ppt/slides/slide5.xml" Id="Rb8d01e3e73f748b7" /><Relationship Type="http://schemas.openxmlformats.org/officeDocument/2006/relationships/slide" Target="/ppt/slides/slide6.xml" Id="R4fb65bfe70304a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c651f9216c42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f58bab4944e4e" /><Relationship Type="http://schemas.openxmlformats.org/officeDocument/2006/relationships/theme" Target="/ppt/slideMasters/theme/theme1.xml" Id="R714af9344b8446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ff58bab4944e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ed5bf17394f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5153f50514e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3cc71dd4d49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e449caa524c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cd5fb2c2040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41182beca48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