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d87860b6ea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e19244d63046ae"/>
  </p:sldMasterIdLst>
  <p:sldIdLst>
    <p:sldId xmlns:r="http://schemas.openxmlformats.org/officeDocument/2006/relationships" id="256" r:id="R41c31566d83043dd"/>
    <p:sldId xmlns:r="http://schemas.openxmlformats.org/officeDocument/2006/relationships" id="257" r:id="R3cf43657885345a9"/>
    <p:sldId xmlns:r="http://schemas.openxmlformats.org/officeDocument/2006/relationships" id="258" r:id="Rb2ac53e5988d4840"/>
    <p:sldId xmlns:r="http://schemas.openxmlformats.org/officeDocument/2006/relationships" id="259" r:id="R235bc5c380c047e6"/>
    <p:sldId xmlns:r="http://schemas.openxmlformats.org/officeDocument/2006/relationships" id="260" r:id="R1fb881a7115440cc"/>
    <p:sldId xmlns:r="http://schemas.openxmlformats.org/officeDocument/2006/relationships" id="261" r:id="R17aa077a64ea415f"/>
    <p:sldId xmlns:r="http://schemas.openxmlformats.org/officeDocument/2006/relationships" id="262" r:id="R7b8258d43e0049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e19244d63046ae" /><Relationship Type="http://schemas.openxmlformats.org/officeDocument/2006/relationships/slide" Target="/ppt/slides/slide1.xml" Id="R41c31566d83043dd" /><Relationship Type="http://schemas.openxmlformats.org/officeDocument/2006/relationships/slide" Target="/ppt/slides/slide2.xml" Id="R3cf43657885345a9" /><Relationship Type="http://schemas.openxmlformats.org/officeDocument/2006/relationships/slide" Target="/ppt/slides/slide3.xml" Id="Rb2ac53e5988d4840" /><Relationship Type="http://schemas.openxmlformats.org/officeDocument/2006/relationships/slide" Target="/ppt/slides/slide4.xml" Id="R235bc5c380c047e6" /><Relationship Type="http://schemas.openxmlformats.org/officeDocument/2006/relationships/slide" Target="/ppt/slides/slide5.xml" Id="R1fb881a7115440cc" /><Relationship Type="http://schemas.openxmlformats.org/officeDocument/2006/relationships/slide" Target="/ppt/slides/slide6.xml" Id="R17aa077a64ea415f" /><Relationship Type="http://schemas.openxmlformats.org/officeDocument/2006/relationships/slide" Target="/ppt/slides/slide7.xml" Id="R7b8258d43e0049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f9e37eec87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be499add2441e" /><Relationship Type="http://schemas.openxmlformats.org/officeDocument/2006/relationships/theme" Target="/ppt/slideMasters/theme/theme1.xml" Id="R8fdcda30a1c8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be499add244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48dc0aa342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1f557178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db031bae3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03fd2e184c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7a8ff4ec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36fad0306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92f06af0c41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