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3f5d759a040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7fddfc9f04644"/>
  </p:sldMasterIdLst>
  <p:sldIdLst>
    <p:sldId xmlns:r="http://schemas.openxmlformats.org/officeDocument/2006/relationships" id="256" r:id="R242e26660472496d"/>
    <p:sldId xmlns:r="http://schemas.openxmlformats.org/officeDocument/2006/relationships" id="257" r:id="R1fbeb4b501e544db"/>
    <p:sldId xmlns:r="http://schemas.openxmlformats.org/officeDocument/2006/relationships" id="258" r:id="Rd375bbe750964473"/>
    <p:sldId xmlns:r="http://schemas.openxmlformats.org/officeDocument/2006/relationships" id="259" r:id="R1be777632f1c4f02"/>
    <p:sldId xmlns:r="http://schemas.openxmlformats.org/officeDocument/2006/relationships" id="260" r:id="Rb67e0ab77c6d4294"/>
    <p:sldId xmlns:r="http://schemas.openxmlformats.org/officeDocument/2006/relationships" id="261" r:id="R486df464ae5e4c24"/>
    <p:sldId xmlns:r="http://schemas.openxmlformats.org/officeDocument/2006/relationships" id="262" r:id="R6c52cc18e1b849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7fddfc9f04644" /><Relationship Type="http://schemas.openxmlformats.org/officeDocument/2006/relationships/slide" Target="/ppt/slides/slide1.xml" Id="R242e26660472496d" /><Relationship Type="http://schemas.openxmlformats.org/officeDocument/2006/relationships/slide" Target="/ppt/slides/slide2.xml" Id="R1fbeb4b501e544db" /><Relationship Type="http://schemas.openxmlformats.org/officeDocument/2006/relationships/slide" Target="/ppt/slides/slide3.xml" Id="Rd375bbe750964473" /><Relationship Type="http://schemas.openxmlformats.org/officeDocument/2006/relationships/slide" Target="/ppt/slides/slide4.xml" Id="R1be777632f1c4f02" /><Relationship Type="http://schemas.openxmlformats.org/officeDocument/2006/relationships/slide" Target="/ppt/slides/slide5.xml" Id="Rb67e0ab77c6d4294" /><Relationship Type="http://schemas.openxmlformats.org/officeDocument/2006/relationships/slide" Target="/ppt/slides/slide6.xml" Id="R486df464ae5e4c24" /><Relationship Type="http://schemas.openxmlformats.org/officeDocument/2006/relationships/slide" Target="/ppt/slides/slide7.xml" Id="R6c52cc18e1b849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cc749c07b42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738e2fcf54fd7" /><Relationship Type="http://schemas.openxmlformats.org/officeDocument/2006/relationships/theme" Target="/ppt/slideMasters/theme/theme1.xml" Id="R611e6b918e92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d738e2fcf54f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5dbd26fd542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c8b376b3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3f6469696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b66ec06bf46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0f260d27849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a14a9e8e24b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2feecfb9044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