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b58ba99d2f4d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d0f384c35a479c"/>
  </p:sldMasterIdLst>
  <p:sldIdLst>
    <p:sldId xmlns:r="http://schemas.openxmlformats.org/officeDocument/2006/relationships" id="256" r:id="Rf4d5f172f94e43ca"/>
    <p:sldId xmlns:r="http://schemas.openxmlformats.org/officeDocument/2006/relationships" id="257" r:id="R77a13a6887564d9a"/>
    <p:sldId xmlns:r="http://schemas.openxmlformats.org/officeDocument/2006/relationships" id="258" r:id="Ref6ea516116143de"/>
    <p:sldId xmlns:r="http://schemas.openxmlformats.org/officeDocument/2006/relationships" id="259" r:id="R81a0978d925744d7"/>
    <p:sldId xmlns:r="http://schemas.openxmlformats.org/officeDocument/2006/relationships" id="260" r:id="Rf03a96df4bff41d5"/>
    <p:sldId xmlns:r="http://schemas.openxmlformats.org/officeDocument/2006/relationships" id="261" r:id="R10b5899d75b5478b"/>
    <p:sldId xmlns:r="http://schemas.openxmlformats.org/officeDocument/2006/relationships" id="262" r:id="Rb9ce1cb1179e48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d0f384c35a479c" /><Relationship Type="http://schemas.openxmlformats.org/officeDocument/2006/relationships/slide" Target="/ppt/slides/slide1.xml" Id="Rf4d5f172f94e43ca" /><Relationship Type="http://schemas.openxmlformats.org/officeDocument/2006/relationships/slide" Target="/ppt/slides/slide2.xml" Id="R77a13a6887564d9a" /><Relationship Type="http://schemas.openxmlformats.org/officeDocument/2006/relationships/slide" Target="/ppt/slides/slide3.xml" Id="Ref6ea516116143de" /><Relationship Type="http://schemas.openxmlformats.org/officeDocument/2006/relationships/slide" Target="/ppt/slides/slide4.xml" Id="R81a0978d925744d7" /><Relationship Type="http://schemas.openxmlformats.org/officeDocument/2006/relationships/slide" Target="/ppt/slides/slide5.xml" Id="Rf03a96df4bff41d5" /><Relationship Type="http://schemas.openxmlformats.org/officeDocument/2006/relationships/slide" Target="/ppt/slides/slide6.xml" Id="R10b5899d75b5478b" /><Relationship Type="http://schemas.openxmlformats.org/officeDocument/2006/relationships/slide" Target="/ppt/slides/slide7.xml" Id="Rb9ce1cb1179e48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56b933606a43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a3e6dc2d641e8" /><Relationship Type="http://schemas.openxmlformats.org/officeDocument/2006/relationships/theme" Target="/ppt/slideMasters/theme/theme1.xml" Id="Rd6ef5cae8c4840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7a3e6dc2d641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4e183e5ebd4a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91cf2282e4c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3aec7ba9949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e2a503d0d43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8dd071d924d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5d913891c4a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47ffbee844a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BEST WANG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BEST WANG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185 912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185 912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ZHONGYUAN WANG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Zhongyuan Wang, Frydenhaugen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3516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47 61 90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bestwangas@gmail.com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997 020 421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WANG AS</a:t>
            </a:r>
          </a:p>
        </p:txBody>
      </p:sp>
    </p:spTree>
  </p:cSld>
  <p:clrMapOvr>
    <a:masterClrMapping xmlns:a="http://schemas.openxmlformats.org/drawingml/2006/main"/>
  </p:clrMapOvr>
</p:sld>
</file>