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033399631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395da9b7e44fd"/>
  </p:sldMasterIdLst>
  <p:sldIdLst>
    <p:sldId xmlns:r="http://schemas.openxmlformats.org/officeDocument/2006/relationships" id="256" r:id="Rd6d2cf11c670497f"/>
    <p:sldId xmlns:r="http://schemas.openxmlformats.org/officeDocument/2006/relationships" id="257" r:id="R509b8c8b2a9342a0"/>
    <p:sldId xmlns:r="http://schemas.openxmlformats.org/officeDocument/2006/relationships" id="258" r:id="Reb47a676cfa04f7c"/>
    <p:sldId xmlns:r="http://schemas.openxmlformats.org/officeDocument/2006/relationships" id="259" r:id="R574e6e50b5ba4820"/>
    <p:sldId xmlns:r="http://schemas.openxmlformats.org/officeDocument/2006/relationships" id="260" r:id="R02f81431fa5c4604"/>
    <p:sldId xmlns:r="http://schemas.openxmlformats.org/officeDocument/2006/relationships" id="261" r:id="Rb4a96a2743504ee2"/>
    <p:sldId xmlns:r="http://schemas.openxmlformats.org/officeDocument/2006/relationships" id="262" r:id="R89a036f48252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395da9b7e44fd" /><Relationship Type="http://schemas.openxmlformats.org/officeDocument/2006/relationships/slide" Target="/ppt/slides/slide1.xml" Id="Rd6d2cf11c670497f" /><Relationship Type="http://schemas.openxmlformats.org/officeDocument/2006/relationships/slide" Target="/ppt/slides/slide2.xml" Id="R509b8c8b2a9342a0" /><Relationship Type="http://schemas.openxmlformats.org/officeDocument/2006/relationships/slide" Target="/ppt/slides/slide3.xml" Id="Reb47a676cfa04f7c" /><Relationship Type="http://schemas.openxmlformats.org/officeDocument/2006/relationships/slide" Target="/ppt/slides/slide4.xml" Id="R574e6e50b5ba4820" /><Relationship Type="http://schemas.openxmlformats.org/officeDocument/2006/relationships/slide" Target="/ppt/slides/slide5.xml" Id="R02f81431fa5c4604" /><Relationship Type="http://schemas.openxmlformats.org/officeDocument/2006/relationships/slide" Target="/ppt/slides/slide6.xml" Id="Rb4a96a2743504ee2" /><Relationship Type="http://schemas.openxmlformats.org/officeDocument/2006/relationships/slide" Target="/ppt/slides/slide7.xml" Id="R89a036f48252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8390dd713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7dcbe3cf74173" /><Relationship Type="http://schemas.openxmlformats.org/officeDocument/2006/relationships/theme" Target="/ppt/slideMasters/theme/theme1.xml" Id="R61dfb68a68ab45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7dcbe3cf7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89dd18cb6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6d9de5280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841ebccc84a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2b94ebe84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9d331ffe249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995add5fc48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69e2fa968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LP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LP BYGG AS ble etablert [år] og holder til i Fjerdingby.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44 589 047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−7 142 692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22 033 541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41 303 819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KRZYSZTOF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DENDYS LUKASZ ROMAN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KRZYSZTOF PAWEL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ARTUR ANDRZEJ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CIUCKA MIROSLAW PAWEL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JAN PIOTR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Kirkebyvegen 53A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2008 Fjerdingby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