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ac7e0a34df42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839c3dd2db4b5a"/>
  </p:sldMasterIdLst>
  <p:sldIdLst>
    <p:sldId xmlns:r="http://schemas.openxmlformats.org/officeDocument/2006/relationships" id="256" r:id="R9f700347d6a143cf"/>
    <p:sldId xmlns:r="http://schemas.openxmlformats.org/officeDocument/2006/relationships" id="257" r:id="R707a6e113a6543ec"/>
    <p:sldId xmlns:r="http://schemas.openxmlformats.org/officeDocument/2006/relationships" id="258" r:id="R34a54e0d600240e6"/>
    <p:sldId xmlns:r="http://schemas.openxmlformats.org/officeDocument/2006/relationships" id="259" r:id="Rf179451e04bb4402"/>
    <p:sldId xmlns:r="http://schemas.openxmlformats.org/officeDocument/2006/relationships" id="260" r:id="R72e02c0f378444fc"/>
    <p:sldId xmlns:r="http://schemas.openxmlformats.org/officeDocument/2006/relationships" id="261" r:id="Rc8d16763780944cf"/>
    <p:sldId xmlns:r="http://schemas.openxmlformats.org/officeDocument/2006/relationships" id="262" r:id="R67d9f6c2d978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839c3dd2db4b5a" /><Relationship Type="http://schemas.openxmlformats.org/officeDocument/2006/relationships/slide" Target="/ppt/slides/slide1.xml" Id="R9f700347d6a143cf" /><Relationship Type="http://schemas.openxmlformats.org/officeDocument/2006/relationships/slide" Target="/ppt/slides/slide2.xml" Id="R707a6e113a6543ec" /><Relationship Type="http://schemas.openxmlformats.org/officeDocument/2006/relationships/slide" Target="/ppt/slides/slide3.xml" Id="R34a54e0d600240e6" /><Relationship Type="http://schemas.openxmlformats.org/officeDocument/2006/relationships/slide" Target="/ppt/slides/slide4.xml" Id="Rf179451e04bb4402" /><Relationship Type="http://schemas.openxmlformats.org/officeDocument/2006/relationships/slide" Target="/ppt/slides/slide5.xml" Id="R72e02c0f378444fc" /><Relationship Type="http://schemas.openxmlformats.org/officeDocument/2006/relationships/slide" Target="/ppt/slides/slide6.xml" Id="Rc8d16763780944cf" /><Relationship Type="http://schemas.openxmlformats.org/officeDocument/2006/relationships/slide" Target="/ppt/slides/slide7.xml" Id="R67d9f6c2d978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dcfda3c5e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129621b8b4ac6" /><Relationship Type="http://schemas.openxmlformats.org/officeDocument/2006/relationships/theme" Target="/ppt/slideMasters/theme/theme1.xml" Id="Rd1266182b7b84e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f129621b8b4a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fb2cea7a944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ede18d5714a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f54b3d9ff44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ea7e65c06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200981538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c467689d9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e6cd2b6bd40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WHYDENTIFY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32 262 301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−2 276 125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8 482 019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13 485 690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WHYDENTIFY AB  –  72,9 %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 HANS PETTER AAGAARD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Jernbanetorget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nicolas.tidhammar@whydentify.no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www.whydentify.no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997 178 513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WHYDENTIFY AS</a:t>
            </a:r>
          </a:p>
        </p:txBody>
      </p:sp>
    </p:spTree>
  </p:cSld>
  <p:clrMapOvr>
    <a:masterClrMapping xmlns:a="http://schemas.openxmlformats.org/drawingml/2006/main"/>
  </p:clrMapOvr>
</p:sld>
</file>