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991741fbe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25c4b56934724"/>
  </p:sldMasterIdLst>
  <p:sldIdLst>
    <p:sldId xmlns:r="http://schemas.openxmlformats.org/officeDocument/2006/relationships" id="256" r:id="Rb4375557eff74d1b"/>
    <p:sldId xmlns:r="http://schemas.openxmlformats.org/officeDocument/2006/relationships" id="257" r:id="R9770775f99974096"/>
    <p:sldId xmlns:r="http://schemas.openxmlformats.org/officeDocument/2006/relationships" id="258" r:id="Rc6fa71a59f35453b"/>
    <p:sldId xmlns:r="http://schemas.openxmlformats.org/officeDocument/2006/relationships" id="259" r:id="Rede819aa70744649"/>
    <p:sldId xmlns:r="http://schemas.openxmlformats.org/officeDocument/2006/relationships" id="260" r:id="R2aed7166f0f04aa4"/>
    <p:sldId xmlns:r="http://schemas.openxmlformats.org/officeDocument/2006/relationships" id="261" r:id="R5381d16c692b4c63"/>
    <p:sldId xmlns:r="http://schemas.openxmlformats.org/officeDocument/2006/relationships" id="262" r:id="R4831dbb69141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25c4b56934724" /><Relationship Type="http://schemas.openxmlformats.org/officeDocument/2006/relationships/slide" Target="/ppt/slides/slide1.xml" Id="Rb4375557eff74d1b" /><Relationship Type="http://schemas.openxmlformats.org/officeDocument/2006/relationships/slide" Target="/ppt/slides/slide2.xml" Id="R9770775f99974096" /><Relationship Type="http://schemas.openxmlformats.org/officeDocument/2006/relationships/slide" Target="/ppt/slides/slide3.xml" Id="Rc6fa71a59f35453b" /><Relationship Type="http://schemas.openxmlformats.org/officeDocument/2006/relationships/slide" Target="/ppt/slides/slide4.xml" Id="Rede819aa70744649" /><Relationship Type="http://schemas.openxmlformats.org/officeDocument/2006/relationships/slide" Target="/ppt/slides/slide5.xml" Id="R2aed7166f0f04aa4" /><Relationship Type="http://schemas.openxmlformats.org/officeDocument/2006/relationships/slide" Target="/ppt/slides/slide6.xml" Id="R5381d16c692b4c63" /><Relationship Type="http://schemas.openxmlformats.org/officeDocument/2006/relationships/slide" Target="/ppt/slides/slide7.xml" Id="R4831dbb69141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31535a98a43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5e78f64a4abf" /><Relationship Type="http://schemas.openxmlformats.org/officeDocument/2006/relationships/theme" Target="/ppt/slideMasters/theme/theme1.xml" Id="R39cb2a77249d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55e78f64a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3f12c4f78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9d975f87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945eb1ea6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9297be38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66f2937f8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2f5a48c0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272e8a9af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