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630726f0347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4846679a184362"/>
  </p:sldMasterIdLst>
  <p:sldIdLst>
    <p:sldId xmlns:r="http://schemas.openxmlformats.org/officeDocument/2006/relationships" id="256" r:id="R33b3bb1e7b914a86"/>
    <p:sldId xmlns:r="http://schemas.openxmlformats.org/officeDocument/2006/relationships" id="257" r:id="R13642495084541dc"/>
    <p:sldId xmlns:r="http://schemas.openxmlformats.org/officeDocument/2006/relationships" id="258" r:id="Rbcbf30566a224ff2"/>
    <p:sldId xmlns:r="http://schemas.openxmlformats.org/officeDocument/2006/relationships" id="259" r:id="Re864ce5475e94bdc"/>
    <p:sldId xmlns:r="http://schemas.openxmlformats.org/officeDocument/2006/relationships" id="260" r:id="Rfe6d830037794063"/>
    <p:sldId xmlns:r="http://schemas.openxmlformats.org/officeDocument/2006/relationships" id="261" r:id="R6db24a134df24ca1"/>
    <p:sldId xmlns:r="http://schemas.openxmlformats.org/officeDocument/2006/relationships" id="262" r:id="R7d514b72b4f842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846679a184362" /><Relationship Type="http://schemas.openxmlformats.org/officeDocument/2006/relationships/slide" Target="/ppt/slides/slide1.xml" Id="R33b3bb1e7b914a86" /><Relationship Type="http://schemas.openxmlformats.org/officeDocument/2006/relationships/slide" Target="/ppt/slides/slide2.xml" Id="R13642495084541dc" /><Relationship Type="http://schemas.openxmlformats.org/officeDocument/2006/relationships/slide" Target="/ppt/slides/slide3.xml" Id="Rbcbf30566a224ff2" /><Relationship Type="http://schemas.openxmlformats.org/officeDocument/2006/relationships/slide" Target="/ppt/slides/slide4.xml" Id="Re864ce5475e94bdc" /><Relationship Type="http://schemas.openxmlformats.org/officeDocument/2006/relationships/slide" Target="/ppt/slides/slide5.xml" Id="Rfe6d830037794063" /><Relationship Type="http://schemas.openxmlformats.org/officeDocument/2006/relationships/slide" Target="/ppt/slides/slide6.xml" Id="R6db24a134df24ca1" /><Relationship Type="http://schemas.openxmlformats.org/officeDocument/2006/relationships/slide" Target="/ppt/slides/slide7.xml" Id="R7d514b72b4f842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3731ebdb6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b2f372d6f4f55" /><Relationship Type="http://schemas.openxmlformats.org/officeDocument/2006/relationships/theme" Target="/ppt/slideMasters/theme/theme1.xml" Id="R389197244daf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b2f372d6f4f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f4c6baa82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fc9785f340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9c301abb040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9b36b586c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4c64ce3ec48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41d0088484e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f26bc950940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