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76b9832bd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12ee878a84159"/>
  </p:sldMasterIdLst>
  <p:sldIdLst>
    <p:sldId xmlns:r="http://schemas.openxmlformats.org/officeDocument/2006/relationships" id="256" r:id="Rf65cc28e289045f8"/>
    <p:sldId xmlns:r="http://schemas.openxmlformats.org/officeDocument/2006/relationships" id="257" r:id="R234a611dc9294ef4"/>
    <p:sldId xmlns:r="http://schemas.openxmlformats.org/officeDocument/2006/relationships" id="258" r:id="Re2da58591f3f4611"/>
    <p:sldId xmlns:r="http://schemas.openxmlformats.org/officeDocument/2006/relationships" id="259" r:id="R08a2b91267474550"/>
    <p:sldId xmlns:r="http://schemas.openxmlformats.org/officeDocument/2006/relationships" id="260" r:id="R827e22cdf24a4860"/>
    <p:sldId xmlns:r="http://schemas.openxmlformats.org/officeDocument/2006/relationships" id="261" r:id="R7f4b5a493d944c5b"/>
    <p:sldId xmlns:r="http://schemas.openxmlformats.org/officeDocument/2006/relationships" id="262" r:id="R88fbff090c48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12ee878a84159" /><Relationship Type="http://schemas.openxmlformats.org/officeDocument/2006/relationships/slide" Target="/ppt/slides/slide1.xml" Id="Rf65cc28e289045f8" /><Relationship Type="http://schemas.openxmlformats.org/officeDocument/2006/relationships/slide" Target="/ppt/slides/slide2.xml" Id="R234a611dc9294ef4" /><Relationship Type="http://schemas.openxmlformats.org/officeDocument/2006/relationships/slide" Target="/ppt/slides/slide3.xml" Id="Re2da58591f3f4611" /><Relationship Type="http://schemas.openxmlformats.org/officeDocument/2006/relationships/slide" Target="/ppt/slides/slide4.xml" Id="R08a2b91267474550" /><Relationship Type="http://schemas.openxmlformats.org/officeDocument/2006/relationships/slide" Target="/ppt/slides/slide5.xml" Id="R827e22cdf24a4860" /><Relationship Type="http://schemas.openxmlformats.org/officeDocument/2006/relationships/slide" Target="/ppt/slides/slide6.xml" Id="R7f4b5a493d944c5b" /><Relationship Type="http://schemas.openxmlformats.org/officeDocument/2006/relationships/slide" Target="/ppt/slides/slide7.xml" Id="R88fbff090c48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386750af6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16ec64bfc4061" /><Relationship Type="http://schemas.openxmlformats.org/officeDocument/2006/relationships/theme" Target="/ppt/slideMasters/theme/theme1.xml" Id="Rd4482acc3684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416ec64bfc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81dd7fd70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86c6352a4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9d95f0f85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3e68d6541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fb1994019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fe11f308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9096b9946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ALLE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ALLE TALL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226 133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BOLIGFORVALTERNE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Kristiansens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46 46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