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bbe38042e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3e8192ba00400a"/>
  </p:sldMasterIdLst>
  <p:sldIdLst>
    <p:sldId xmlns:r="http://schemas.openxmlformats.org/officeDocument/2006/relationships" id="256" r:id="Re41da6b1976e4a6f"/>
    <p:sldId xmlns:r="http://schemas.openxmlformats.org/officeDocument/2006/relationships" id="257" r:id="R68a5b7e886834983"/>
    <p:sldId xmlns:r="http://schemas.openxmlformats.org/officeDocument/2006/relationships" id="258" r:id="Rb70c3ff339244855"/>
    <p:sldId xmlns:r="http://schemas.openxmlformats.org/officeDocument/2006/relationships" id="259" r:id="R29f0bbd51bcb49a6"/>
    <p:sldId xmlns:r="http://schemas.openxmlformats.org/officeDocument/2006/relationships" id="260" r:id="R66aecc743c784036"/>
    <p:sldId xmlns:r="http://schemas.openxmlformats.org/officeDocument/2006/relationships" id="261" r:id="Rae793f166b9148ff"/>
    <p:sldId xmlns:r="http://schemas.openxmlformats.org/officeDocument/2006/relationships" id="262" r:id="R3e3ce6ccae3e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e8192ba00400a" /><Relationship Type="http://schemas.openxmlformats.org/officeDocument/2006/relationships/slide" Target="/ppt/slides/slide1.xml" Id="Re41da6b1976e4a6f" /><Relationship Type="http://schemas.openxmlformats.org/officeDocument/2006/relationships/slide" Target="/ppt/slides/slide2.xml" Id="R68a5b7e886834983" /><Relationship Type="http://schemas.openxmlformats.org/officeDocument/2006/relationships/slide" Target="/ppt/slides/slide3.xml" Id="Rb70c3ff339244855" /><Relationship Type="http://schemas.openxmlformats.org/officeDocument/2006/relationships/slide" Target="/ppt/slides/slide4.xml" Id="R29f0bbd51bcb49a6" /><Relationship Type="http://schemas.openxmlformats.org/officeDocument/2006/relationships/slide" Target="/ppt/slides/slide5.xml" Id="R66aecc743c784036" /><Relationship Type="http://schemas.openxmlformats.org/officeDocument/2006/relationships/slide" Target="/ppt/slides/slide6.xml" Id="Rae793f166b9148ff" /><Relationship Type="http://schemas.openxmlformats.org/officeDocument/2006/relationships/slide" Target="/ppt/slides/slide7.xml" Id="R3e3ce6ccae3e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6b79880e0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4122a3d99467b" /><Relationship Type="http://schemas.openxmlformats.org/officeDocument/2006/relationships/theme" Target="/ppt/slideMasters/theme/theme1.xml" Id="Rdba817500376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4122a3d99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9213145b24a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ba609a2e5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da3db23e7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e471e4a73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00e390b5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3d41e80a6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9f3d8439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