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fd7e3849b94d3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de944278d74f22"/>
  </p:sldMasterIdLst>
  <p:sldIdLst>
    <p:sldId xmlns:r="http://schemas.openxmlformats.org/officeDocument/2006/relationships" id="256" r:id="R68e3ef19b99140bc"/>
    <p:sldId xmlns:r="http://schemas.openxmlformats.org/officeDocument/2006/relationships" id="257" r:id="Rbd7edbae18e24113"/>
    <p:sldId xmlns:r="http://schemas.openxmlformats.org/officeDocument/2006/relationships" id="258" r:id="R29fe2154881844f9"/>
    <p:sldId xmlns:r="http://schemas.openxmlformats.org/officeDocument/2006/relationships" id="259" r:id="R16ac73e5da564765"/>
    <p:sldId xmlns:r="http://schemas.openxmlformats.org/officeDocument/2006/relationships" id="260" r:id="R535c7d3a99b1424c"/>
    <p:sldId xmlns:r="http://schemas.openxmlformats.org/officeDocument/2006/relationships" id="261" r:id="Rbf3e6a890f544090"/>
    <p:sldId xmlns:r="http://schemas.openxmlformats.org/officeDocument/2006/relationships" id="262" r:id="R6b73f70d6382438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de944278d74f22" /><Relationship Type="http://schemas.openxmlformats.org/officeDocument/2006/relationships/slide" Target="/ppt/slides/slide1.xml" Id="R68e3ef19b99140bc" /><Relationship Type="http://schemas.openxmlformats.org/officeDocument/2006/relationships/slide" Target="/ppt/slides/slide2.xml" Id="Rbd7edbae18e24113" /><Relationship Type="http://schemas.openxmlformats.org/officeDocument/2006/relationships/slide" Target="/ppt/slides/slide3.xml" Id="R29fe2154881844f9" /><Relationship Type="http://schemas.openxmlformats.org/officeDocument/2006/relationships/slide" Target="/ppt/slides/slide4.xml" Id="R16ac73e5da564765" /><Relationship Type="http://schemas.openxmlformats.org/officeDocument/2006/relationships/slide" Target="/ppt/slides/slide5.xml" Id="R535c7d3a99b1424c" /><Relationship Type="http://schemas.openxmlformats.org/officeDocument/2006/relationships/slide" Target="/ppt/slides/slide6.xml" Id="Rbf3e6a890f544090" /><Relationship Type="http://schemas.openxmlformats.org/officeDocument/2006/relationships/slide" Target="/ppt/slides/slide7.xml" Id="R6b73f70d6382438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b92aada30b44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f98b347faf4b4a" /><Relationship Type="http://schemas.openxmlformats.org/officeDocument/2006/relationships/theme" Target="/ppt/slideMasters/theme/theme1.xml" Id="R24488ebb961649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f98b347faf4b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efa017666641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e863b8116b46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f4d4f8487849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7efccba3404e2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3faa47dcf1447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13c417a286472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4d798ee6a441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LÁSSE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LÁSSE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LÁSSE RØR AS ble etablert [år] og holder til i Lakselv.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LÁSSE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LÁSSE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LÁSSE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10 993 371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387 167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318 449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4 950 555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6 623 041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LÁSSE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PERSEN LASSE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LÁSSE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Ildskogmoen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9700 Lakselv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post@lasseror.no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997 203 593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LÁSSE RØR AS</a:t>
            </a:r>
          </a:p>
        </p:txBody>
      </p:sp>
    </p:spTree>
  </p:cSld>
  <p:clrMapOvr>
    <a:masterClrMapping xmlns:a="http://schemas.openxmlformats.org/drawingml/2006/main"/>
  </p:clrMapOvr>
</p:sld>
</file>