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aa73bd4a941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2119f06194e72"/>
  </p:sldMasterIdLst>
  <p:sldIdLst>
    <p:sldId xmlns:r="http://schemas.openxmlformats.org/officeDocument/2006/relationships" id="256" r:id="R72b4bb428fb24dcb"/>
    <p:sldId xmlns:r="http://schemas.openxmlformats.org/officeDocument/2006/relationships" id="257" r:id="R2e44290cce2d44f5"/>
    <p:sldId xmlns:r="http://schemas.openxmlformats.org/officeDocument/2006/relationships" id="258" r:id="R7c96bfb830f7403a"/>
    <p:sldId xmlns:r="http://schemas.openxmlformats.org/officeDocument/2006/relationships" id="259" r:id="R40cc44141b9b43a1"/>
    <p:sldId xmlns:r="http://schemas.openxmlformats.org/officeDocument/2006/relationships" id="260" r:id="R8328e499b57e406f"/>
    <p:sldId xmlns:r="http://schemas.openxmlformats.org/officeDocument/2006/relationships" id="261" r:id="R4e26cdb73a7a4e1d"/>
    <p:sldId xmlns:r="http://schemas.openxmlformats.org/officeDocument/2006/relationships" id="262" r:id="R1973993155a748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2119f06194e72" /><Relationship Type="http://schemas.openxmlformats.org/officeDocument/2006/relationships/slide" Target="/ppt/slides/slide1.xml" Id="R72b4bb428fb24dcb" /><Relationship Type="http://schemas.openxmlformats.org/officeDocument/2006/relationships/slide" Target="/ppt/slides/slide2.xml" Id="R2e44290cce2d44f5" /><Relationship Type="http://schemas.openxmlformats.org/officeDocument/2006/relationships/slide" Target="/ppt/slides/slide3.xml" Id="R7c96bfb830f7403a" /><Relationship Type="http://schemas.openxmlformats.org/officeDocument/2006/relationships/slide" Target="/ppt/slides/slide4.xml" Id="R40cc44141b9b43a1" /><Relationship Type="http://schemas.openxmlformats.org/officeDocument/2006/relationships/slide" Target="/ppt/slides/slide5.xml" Id="R8328e499b57e406f" /><Relationship Type="http://schemas.openxmlformats.org/officeDocument/2006/relationships/slide" Target="/ppt/slides/slide6.xml" Id="R4e26cdb73a7a4e1d" /><Relationship Type="http://schemas.openxmlformats.org/officeDocument/2006/relationships/slide" Target="/ppt/slides/slide7.xml" Id="R1973993155a748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6dff010d0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fb8961dee4560" /><Relationship Type="http://schemas.openxmlformats.org/officeDocument/2006/relationships/theme" Target="/ppt/slideMasters/theme/theme1.xml" Id="R43962baa459f48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fb8961dee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04e88526b42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2ba5cc6d6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2052702349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a8f8cfa649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799ea31e44f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4a7b5da07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5e2d585d7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FORTUNA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FORTUNA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FORTUNA REGNSKAP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FORTUNA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FORTUNA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FORTUNA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6 522 630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530 076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2 074 085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FORTUNA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BOMSTAD JORUNN LORENTINE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FORTUNA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Sjølundvegen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stein-inge@fortunaregnskap.no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www.fortunaregnskap.no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997 233 131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FORTUNA REGNSKAP AS</a:t>
            </a:r>
          </a:p>
        </p:txBody>
      </p:sp>
    </p:spTree>
  </p:cSld>
  <p:clrMapOvr>
    <a:masterClrMapping xmlns:a="http://schemas.openxmlformats.org/drawingml/2006/main"/>
  </p:clrMapOvr>
</p:sld>
</file>