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d1381ef5cb4a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03a16e009e42b3"/>
  </p:sldMasterIdLst>
  <p:sldIdLst>
    <p:sldId xmlns:r="http://schemas.openxmlformats.org/officeDocument/2006/relationships" id="256" r:id="R508ed39147904fc9"/>
    <p:sldId xmlns:r="http://schemas.openxmlformats.org/officeDocument/2006/relationships" id="257" r:id="R2f5332d65eab4e19"/>
    <p:sldId xmlns:r="http://schemas.openxmlformats.org/officeDocument/2006/relationships" id="258" r:id="R2a475b5b95d1419b"/>
    <p:sldId xmlns:r="http://schemas.openxmlformats.org/officeDocument/2006/relationships" id="259" r:id="Re46d3eb62f534bc0"/>
    <p:sldId xmlns:r="http://schemas.openxmlformats.org/officeDocument/2006/relationships" id="260" r:id="Rc629a24aeee341be"/>
    <p:sldId xmlns:r="http://schemas.openxmlformats.org/officeDocument/2006/relationships" id="261" r:id="Re35512ec89db472c"/>
    <p:sldId xmlns:r="http://schemas.openxmlformats.org/officeDocument/2006/relationships" id="262" r:id="Rd6d15d522e7648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3a16e009e42b3" /><Relationship Type="http://schemas.openxmlformats.org/officeDocument/2006/relationships/slide" Target="/ppt/slides/slide1.xml" Id="R508ed39147904fc9" /><Relationship Type="http://schemas.openxmlformats.org/officeDocument/2006/relationships/slide" Target="/ppt/slides/slide2.xml" Id="R2f5332d65eab4e19" /><Relationship Type="http://schemas.openxmlformats.org/officeDocument/2006/relationships/slide" Target="/ppt/slides/slide3.xml" Id="R2a475b5b95d1419b" /><Relationship Type="http://schemas.openxmlformats.org/officeDocument/2006/relationships/slide" Target="/ppt/slides/slide4.xml" Id="Re46d3eb62f534bc0" /><Relationship Type="http://schemas.openxmlformats.org/officeDocument/2006/relationships/slide" Target="/ppt/slides/slide5.xml" Id="Rc629a24aeee341be" /><Relationship Type="http://schemas.openxmlformats.org/officeDocument/2006/relationships/slide" Target="/ppt/slides/slide6.xml" Id="Re35512ec89db472c" /><Relationship Type="http://schemas.openxmlformats.org/officeDocument/2006/relationships/slide" Target="/ppt/slides/slide7.xml" Id="Rd6d15d522e7648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b0bd178e1547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c267f12e54ae2" /><Relationship Type="http://schemas.openxmlformats.org/officeDocument/2006/relationships/theme" Target="/ppt/slideMasters/theme/theme1.xml" Id="Rd6a6afbfa01942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cc267f12e54a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0150af1b441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753d2b78845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5477d4c6246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b6d993bee46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cf51d74044f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dbf28b5c446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3862de2a145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RESTAURERING &amp;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RESTAURERING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RESTAURERING &amp;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RESTAURERING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RESTAURERING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RESTAURERING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9 152 668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714 746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513 850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439 943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3 909 522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RESTAURERING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KACZOR MICHAL JOZEF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RESTAURERING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 Bryns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mikael@restaureringogbygg.no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www.restaureringogbygg.no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997 234 332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RESTAURERING &amp; BYGG AS</a:t>
            </a:r>
          </a:p>
        </p:txBody>
      </p:sp>
    </p:spTree>
  </p:cSld>
  <p:clrMapOvr>
    <a:masterClrMapping xmlns:a="http://schemas.openxmlformats.org/drawingml/2006/main"/>
  </p:clrMapOvr>
</p:sld>
</file>