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c2e6a3260648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c97fbf9dde4637"/>
  </p:sldMasterIdLst>
  <p:sldIdLst>
    <p:sldId xmlns:r="http://schemas.openxmlformats.org/officeDocument/2006/relationships" id="256" r:id="R88053228dc894a3e"/>
    <p:sldId xmlns:r="http://schemas.openxmlformats.org/officeDocument/2006/relationships" id="257" r:id="R8a1ee55135704018"/>
    <p:sldId xmlns:r="http://schemas.openxmlformats.org/officeDocument/2006/relationships" id="258" r:id="Rcaf77e19682f498f"/>
    <p:sldId xmlns:r="http://schemas.openxmlformats.org/officeDocument/2006/relationships" id="259" r:id="R05845b237f7a43ff"/>
    <p:sldId xmlns:r="http://schemas.openxmlformats.org/officeDocument/2006/relationships" id="260" r:id="Refe107e29e054261"/>
    <p:sldId xmlns:r="http://schemas.openxmlformats.org/officeDocument/2006/relationships" id="261" r:id="Reaf670d9bf78409f"/>
    <p:sldId xmlns:r="http://schemas.openxmlformats.org/officeDocument/2006/relationships" id="262" r:id="Rdb206aa295d141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97fbf9dde4637" /><Relationship Type="http://schemas.openxmlformats.org/officeDocument/2006/relationships/slide" Target="/ppt/slides/slide1.xml" Id="R88053228dc894a3e" /><Relationship Type="http://schemas.openxmlformats.org/officeDocument/2006/relationships/slide" Target="/ppt/slides/slide2.xml" Id="R8a1ee55135704018" /><Relationship Type="http://schemas.openxmlformats.org/officeDocument/2006/relationships/slide" Target="/ppt/slides/slide3.xml" Id="Rcaf77e19682f498f" /><Relationship Type="http://schemas.openxmlformats.org/officeDocument/2006/relationships/slide" Target="/ppt/slides/slide4.xml" Id="R05845b237f7a43ff" /><Relationship Type="http://schemas.openxmlformats.org/officeDocument/2006/relationships/slide" Target="/ppt/slides/slide5.xml" Id="Refe107e29e054261" /><Relationship Type="http://schemas.openxmlformats.org/officeDocument/2006/relationships/slide" Target="/ppt/slides/slide6.xml" Id="Reaf670d9bf78409f" /><Relationship Type="http://schemas.openxmlformats.org/officeDocument/2006/relationships/slide" Target="/ppt/slides/slide7.xml" Id="Rdb206aa295d141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f3f41b812b49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fb8fffe1a4bd7" /><Relationship Type="http://schemas.openxmlformats.org/officeDocument/2006/relationships/theme" Target="/ppt/slideMasters/theme/theme1.xml" Id="Rf904abcf59fd47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5fb8fffe1a4b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007ca679649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98c0b44114e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7d3fc4b6448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48b2bc0a546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a973d77504f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3f551c55a4f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63ffa92574f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STOKKE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20 077 564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LIV BEATE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HENNIES-S HENRIKE C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