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862c5614024f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0d07306f9741b9"/>
  </p:sldMasterIdLst>
  <p:sldIdLst>
    <p:sldId xmlns:r="http://schemas.openxmlformats.org/officeDocument/2006/relationships" id="256" r:id="Rc875d8165a444e71"/>
    <p:sldId xmlns:r="http://schemas.openxmlformats.org/officeDocument/2006/relationships" id="257" r:id="R9224df2ee23f4260"/>
    <p:sldId xmlns:r="http://schemas.openxmlformats.org/officeDocument/2006/relationships" id="258" r:id="R366f339b123041d4"/>
    <p:sldId xmlns:r="http://schemas.openxmlformats.org/officeDocument/2006/relationships" id="259" r:id="Rcdab4c9fb7cd4e2d"/>
    <p:sldId xmlns:r="http://schemas.openxmlformats.org/officeDocument/2006/relationships" id="260" r:id="Ra3a58cbefd6b4c71"/>
    <p:sldId xmlns:r="http://schemas.openxmlformats.org/officeDocument/2006/relationships" id="261" r:id="R56255df5f5fe41f3"/>
    <p:sldId xmlns:r="http://schemas.openxmlformats.org/officeDocument/2006/relationships" id="262" r:id="R7fccf2eb96e748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0d07306f9741b9" /><Relationship Type="http://schemas.openxmlformats.org/officeDocument/2006/relationships/slide" Target="/ppt/slides/slide1.xml" Id="Rc875d8165a444e71" /><Relationship Type="http://schemas.openxmlformats.org/officeDocument/2006/relationships/slide" Target="/ppt/slides/slide2.xml" Id="R9224df2ee23f4260" /><Relationship Type="http://schemas.openxmlformats.org/officeDocument/2006/relationships/slide" Target="/ppt/slides/slide3.xml" Id="R366f339b123041d4" /><Relationship Type="http://schemas.openxmlformats.org/officeDocument/2006/relationships/slide" Target="/ppt/slides/slide4.xml" Id="Rcdab4c9fb7cd4e2d" /><Relationship Type="http://schemas.openxmlformats.org/officeDocument/2006/relationships/slide" Target="/ppt/slides/slide5.xml" Id="Ra3a58cbefd6b4c71" /><Relationship Type="http://schemas.openxmlformats.org/officeDocument/2006/relationships/slide" Target="/ppt/slides/slide6.xml" Id="R56255df5f5fe41f3" /><Relationship Type="http://schemas.openxmlformats.org/officeDocument/2006/relationships/slide" Target="/ppt/slides/slide7.xml" Id="R7fccf2eb96e748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9cae07d0d64d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33b5c69a44b35" /><Relationship Type="http://schemas.openxmlformats.org/officeDocument/2006/relationships/theme" Target="/ppt/slideMasters/theme/theme1.xml" Id="R3cdbafcbfff547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233b5c69a44b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427c61cbd44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ca8ffe13746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37f28e4d04c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411cd759f42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db68cc4c041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4637f8c2e4a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57a149ab44e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ARUNAS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ARUNAS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ARUNAS AS ble etablert [år] og holder til i Råholt.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ARUNAS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ARUNAS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ARUNAS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136 387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−1 692 311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−2 097 810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−2 172 236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ARUNAS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MAZONAS REMIGIJUS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ULINSKAS ARUNAS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ARUNAS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Kjerkevegen 21A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997 378 636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ARUNAS AS</a:t>
            </a:r>
          </a:p>
        </p:txBody>
      </p:sp>
    </p:spTree>
  </p:cSld>
  <p:clrMapOvr>
    <a:masterClrMapping xmlns:a="http://schemas.openxmlformats.org/drawingml/2006/main"/>
  </p:clrMapOvr>
</p:sld>
</file>