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69cd4d990844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089391c8fb42fd"/>
  </p:sldMasterIdLst>
  <p:sldIdLst>
    <p:sldId xmlns:r="http://schemas.openxmlformats.org/officeDocument/2006/relationships" id="256" r:id="R61fc6a35d0f74d2c"/>
    <p:sldId xmlns:r="http://schemas.openxmlformats.org/officeDocument/2006/relationships" id="257" r:id="Ra92a520950e24638"/>
    <p:sldId xmlns:r="http://schemas.openxmlformats.org/officeDocument/2006/relationships" id="258" r:id="R23f6824f512b4ae6"/>
    <p:sldId xmlns:r="http://schemas.openxmlformats.org/officeDocument/2006/relationships" id="259" r:id="R3d7b6d0cb3dd4c80"/>
    <p:sldId xmlns:r="http://schemas.openxmlformats.org/officeDocument/2006/relationships" id="260" r:id="Re13463ec2fe84368"/>
    <p:sldId xmlns:r="http://schemas.openxmlformats.org/officeDocument/2006/relationships" id="261" r:id="R576de483ad3247e5"/>
    <p:sldId xmlns:r="http://schemas.openxmlformats.org/officeDocument/2006/relationships" id="262" r:id="Rafb501d4337349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89391c8fb42fd" /><Relationship Type="http://schemas.openxmlformats.org/officeDocument/2006/relationships/slide" Target="/ppt/slides/slide1.xml" Id="R61fc6a35d0f74d2c" /><Relationship Type="http://schemas.openxmlformats.org/officeDocument/2006/relationships/slide" Target="/ppt/slides/slide2.xml" Id="Ra92a520950e24638" /><Relationship Type="http://schemas.openxmlformats.org/officeDocument/2006/relationships/slide" Target="/ppt/slides/slide3.xml" Id="R23f6824f512b4ae6" /><Relationship Type="http://schemas.openxmlformats.org/officeDocument/2006/relationships/slide" Target="/ppt/slides/slide4.xml" Id="R3d7b6d0cb3dd4c80" /><Relationship Type="http://schemas.openxmlformats.org/officeDocument/2006/relationships/slide" Target="/ppt/slides/slide5.xml" Id="Re13463ec2fe84368" /><Relationship Type="http://schemas.openxmlformats.org/officeDocument/2006/relationships/slide" Target="/ppt/slides/slide6.xml" Id="R576de483ad3247e5" /><Relationship Type="http://schemas.openxmlformats.org/officeDocument/2006/relationships/slide" Target="/ppt/slides/slide7.xml" Id="Rafb501d4337349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e0cf015f640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dd26638634117" /><Relationship Type="http://schemas.openxmlformats.org/officeDocument/2006/relationships/theme" Target="/ppt/slideMasters/theme/theme1.xml" Id="R595bdce58e364c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6dd266386341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f04fd367a4b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22ba1adb34e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ab723173941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bf13ca21e41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6f14fe76642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223624dc140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b4876fc7e4b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JWH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JWH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5 950 870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34 010 892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54 286 336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HAUGANN IDA HAUSKEN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ELI SØRVÅG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JON WEGNER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TEA SØRVÅG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jon@klinikkhausken.no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997 384 792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