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aabd65ae2c43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434f7539364041"/>
  </p:sldMasterIdLst>
  <p:sldIdLst>
    <p:sldId xmlns:r="http://schemas.openxmlformats.org/officeDocument/2006/relationships" id="256" r:id="R2e1cb88c71c74227"/>
    <p:sldId xmlns:r="http://schemas.openxmlformats.org/officeDocument/2006/relationships" id="257" r:id="Ra469402d0f3149b1"/>
    <p:sldId xmlns:r="http://schemas.openxmlformats.org/officeDocument/2006/relationships" id="258" r:id="R0130140a3e5645ce"/>
    <p:sldId xmlns:r="http://schemas.openxmlformats.org/officeDocument/2006/relationships" id="259" r:id="R36caf3f4ff54420a"/>
    <p:sldId xmlns:r="http://schemas.openxmlformats.org/officeDocument/2006/relationships" id="260" r:id="Rd8035d397e2645f5"/>
    <p:sldId xmlns:r="http://schemas.openxmlformats.org/officeDocument/2006/relationships" id="261" r:id="R5521043f13f04802"/>
    <p:sldId xmlns:r="http://schemas.openxmlformats.org/officeDocument/2006/relationships" id="262" r:id="R1d8ae7bc3a5c4b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434f7539364041" /><Relationship Type="http://schemas.openxmlformats.org/officeDocument/2006/relationships/slide" Target="/ppt/slides/slide1.xml" Id="R2e1cb88c71c74227" /><Relationship Type="http://schemas.openxmlformats.org/officeDocument/2006/relationships/slide" Target="/ppt/slides/slide2.xml" Id="Ra469402d0f3149b1" /><Relationship Type="http://schemas.openxmlformats.org/officeDocument/2006/relationships/slide" Target="/ppt/slides/slide3.xml" Id="R0130140a3e5645ce" /><Relationship Type="http://schemas.openxmlformats.org/officeDocument/2006/relationships/slide" Target="/ppt/slides/slide4.xml" Id="R36caf3f4ff54420a" /><Relationship Type="http://schemas.openxmlformats.org/officeDocument/2006/relationships/slide" Target="/ppt/slides/slide5.xml" Id="Rd8035d397e2645f5" /><Relationship Type="http://schemas.openxmlformats.org/officeDocument/2006/relationships/slide" Target="/ppt/slides/slide6.xml" Id="R5521043f13f04802" /><Relationship Type="http://schemas.openxmlformats.org/officeDocument/2006/relationships/slide" Target="/ppt/slides/slide7.xml" Id="R1d8ae7bc3a5c4b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585a1936c24f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5e30755023440f" /><Relationship Type="http://schemas.openxmlformats.org/officeDocument/2006/relationships/theme" Target="/ppt/slideMasters/theme/theme1.xml" Id="Radc5b6e37fbe47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5e3075502344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beef9128384d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0525e55f474c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780847754049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bd9a13054d42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e7ec876874a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c4d9c5c6344e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819af5194a47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HAW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HAW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HAW ANLEGG AS ble etablert [år] og holder til i Klæbu.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HAW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HAW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HAW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16 977 614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−2 043 426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−1 723 406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11 290 408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28 614 563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HAW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HAW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HAW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Nordalsvegen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7540 Klæbu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997 389 484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HAW ANLEGG AS</a:t>
            </a:r>
          </a:p>
        </p:txBody>
      </p:sp>
    </p:spTree>
  </p:cSld>
  <p:clrMapOvr>
    <a:masterClrMapping xmlns:a="http://schemas.openxmlformats.org/drawingml/2006/main"/>
  </p:clrMapOvr>
</p:sld>
</file>