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3bd6adec4345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449e8c981f4869"/>
  </p:sldMasterIdLst>
  <p:sldIdLst>
    <p:sldId xmlns:r="http://schemas.openxmlformats.org/officeDocument/2006/relationships" id="256" r:id="R95cfff165bb44e35"/>
    <p:sldId xmlns:r="http://schemas.openxmlformats.org/officeDocument/2006/relationships" id="257" r:id="Rf3f182007e6b4d57"/>
    <p:sldId xmlns:r="http://schemas.openxmlformats.org/officeDocument/2006/relationships" id="258" r:id="R9f5ea4848a044d36"/>
    <p:sldId xmlns:r="http://schemas.openxmlformats.org/officeDocument/2006/relationships" id="259" r:id="Rfd60062c8e7f458e"/>
    <p:sldId xmlns:r="http://schemas.openxmlformats.org/officeDocument/2006/relationships" id="260" r:id="R81ff922223104d4e"/>
    <p:sldId xmlns:r="http://schemas.openxmlformats.org/officeDocument/2006/relationships" id="261" r:id="R0339d5d198ad4a12"/>
    <p:sldId xmlns:r="http://schemas.openxmlformats.org/officeDocument/2006/relationships" id="262" r:id="R765dc11f42cf4d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449e8c981f4869" /><Relationship Type="http://schemas.openxmlformats.org/officeDocument/2006/relationships/slide" Target="/ppt/slides/slide1.xml" Id="R95cfff165bb44e35" /><Relationship Type="http://schemas.openxmlformats.org/officeDocument/2006/relationships/slide" Target="/ppt/slides/slide2.xml" Id="Rf3f182007e6b4d57" /><Relationship Type="http://schemas.openxmlformats.org/officeDocument/2006/relationships/slide" Target="/ppt/slides/slide3.xml" Id="R9f5ea4848a044d36" /><Relationship Type="http://schemas.openxmlformats.org/officeDocument/2006/relationships/slide" Target="/ppt/slides/slide4.xml" Id="Rfd60062c8e7f458e" /><Relationship Type="http://schemas.openxmlformats.org/officeDocument/2006/relationships/slide" Target="/ppt/slides/slide5.xml" Id="R81ff922223104d4e" /><Relationship Type="http://schemas.openxmlformats.org/officeDocument/2006/relationships/slide" Target="/ppt/slides/slide6.xml" Id="R0339d5d198ad4a12" /><Relationship Type="http://schemas.openxmlformats.org/officeDocument/2006/relationships/slide" Target="/ppt/slides/slide7.xml" Id="R765dc11f42cf4d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9562b89ce847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f26ceec954f5f" /><Relationship Type="http://schemas.openxmlformats.org/officeDocument/2006/relationships/theme" Target="/ppt/slideMasters/theme/theme1.xml" Id="R22fe0fd67ee343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6f26ceec954f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55321ba0344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8240a38e24a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3eb46ebea4e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03e22a89e48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0910b6d7847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c2c5d6ca34e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cd61142ea49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GILDEVANGEN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GILDEVANGEN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781 598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42 173 958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42 574 853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SKJELBRED LEIF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Kongeveg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7604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07 84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997 400 933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