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044d93736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51669970c44a9"/>
  </p:sldMasterIdLst>
  <p:sldIdLst>
    <p:sldId xmlns:r="http://schemas.openxmlformats.org/officeDocument/2006/relationships" id="256" r:id="R4072b8b129bd43e3"/>
    <p:sldId xmlns:r="http://schemas.openxmlformats.org/officeDocument/2006/relationships" id="257" r:id="R4bfaa3e8d1524091"/>
    <p:sldId xmlns:r="http://schemas.openxmlformats.org/officeDocument/2006/relationships" id="258" r:id="Raf4057e2312542d3"/>
    <p:sldId xmlns:r="http://schemas.openxmlformats.org/officeDocument/2006/relationships" id="259" r:id="Re7ea0eff51c743dc"/>
    <p:sldId xmlns:r="http://schemas.openxmlformats.org/officeDocument/2006/relationships" id="260" r:id="Re8ccb62c82aa4201"/>
    <p:sldId xmlns:r="http://schemas.openxmlformats.org/officeDocument/2006/relationships" id="261" r:id="R9ee466272e304602"/>
    <p:sldId xmlns:r="http://schemas.openxmlformats.org/officeDocument/2006/relationships" id="262" r:id="Rae175207f656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51669970c44a9" /><Relationship Type="http://schemas.openxmlformats.org/officeDocument/2006/relationships/slide" Target="/ppt/slides/slide1.xml" Id="R4072b8b129bd43e3" /><Relationship Type="http://schemas.openxmlformats.org/officeDocument/2006/relationships/slide" Target="/ppt/slides/slide2.xml" Id="R4bfaa3e8d1524091" /><Relationship Type="http://schemas.openxmlformats.org/officeDocument/2006/relationships/slide" Target="/ppt/slides/slide3.xml" Id="Raf4057e2312542d3" /><Relationship Type="http://schemas.openxmlformats.org/officeDocument/2006/relationships/slide" Target="/ppt/slides/slide4.xml" Id="Re7ea0eff51c743dc" /><Relationship Type="http://schemas.openxmlformats.org/officeDocument/2006/relationships/slide" Target="/ppt/slides/slide5.xml" Id="Re8ccb62c82aa4201" /><Relationship Type="http://schemas.openxmlformats.org/officeDocument/2006/relationships/slide" Target="/ppt/slides/slide6.xml" Id="R9ee466272e304602" /><Relationship Type="http://schemas.openxmlformats.org/officeDocument/2006/relationships/slide" Target="/ppt/slides/slide7.xml" Id="Rae175207f656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2e5bbc3f2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b8e55bc7f456c" /><Relationship Type="http://schemas.openxmlformats.org/officeDocument/2006/relationships/theme" Target="/ppt/slideMasters/theme/theme1.xml" Id="Re6bb2a5c9df6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b8e55bc7f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26ec8514647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aced3e37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fa1e0b0047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15420c1a84a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803ae47c4f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b9ffaa10544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20db56f6f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THV AS ble etablert [år] og holder til i Eiken.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247 228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HANDELAND THORVALD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Rudlendeveien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4596 Eiken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thorvald@thvas.no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thvas.no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997 448 227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THV AS</a:t>
            </a:r>
          </a:p>
        </p:txBody>
      </p:sp>
    </p:spTree>
  </p:cSld>
  <p:clrMapOvr>
    <a:masterClrMapping xmlns:a="http://schemas.openxmlformats.org/drawingml/2006/main"/>
  </p:clrMapOvr>
</p:sld>
</file>